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8" r:id="rId4"/>
    <p:sldId id="265" r:id="rId5"/>
    <p:sldId id="267" r:id="rId6"/>
    <p:sldId id="26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 Luigi Bottasso" initials="CLB" lastIdx="24" clrIdx="0">
    <p:extLst>
      <p:ext uri="{19B8F6BF-5375-455C-9EA6-DF929625EA0E}">
        <p15:presenceInfo xmlns:p15="http://schemas.microsoft.com/office/powerpoint/2012/main" userId="2f84c4f48863a5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8CAB"/>
    <a:srgbClr val="5CB37C"/>
    <a:srgbClr val="9BBB59"/>
    <a:srgbClr val="94C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4B18C-8887-E1C8-305F-DC31DE7BFB52}" v="10" dt="2022-10-19T16:41:29.657"/>
    <p1510:client id="{0C19B992-3561-8814-EB20-99C6ABCDB389}" v="36" dt="2022-10-19T16:39:48.075"/>
    <p1510:client id="{0FECF330-D76E-4C02-F224-7F6B470A498B}" v="2" dt="2022-10-19T05:22:36.956"/>
    <p1510:client id="{4F299E0B-0754-3090-C1D4-645CD57C1DB8}" v="45" dt="2022-10-19T16:54:55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6D2F2-3A5A-9D48-BA68-3E014F1D5ECF}" type="doc">
      <dgm:prSet loTypeId="urn:microsoft.com/office/officeart/2005/8/layout/venn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50E8E9B-A5CF-7044-A8C2-FFF0D3956D30}">
      <dgm:prSet phldrT="[Text]" custT="1"/>
      <dgm:spPr/>
      <dgm:t>
        <a:bodyPr/>
        <a:lstStyle/>
        <a:p>
          <a:r>
            <a:rPr lang="en-US" sz="6000" b="1"/>
            <a:t>35</a:t>
          </a:r>
          <a:r>
            <a:rPr lang="en-US" sz="2500"/>
            <a:t> </a:t>
          </a:r>
          <a:r>
            <a:rPr lang="en-US" sz="2000"/>
            <a:t>graduate students</a:t>
          </a:r>
          <a:endParaRPr lang="en-US" sz="2500"/>
        </a:p>
      </dgm:t>
    </dgm:pt>
    <dgm:pt modelId="{A52A1389-9760-0E43-8B26-37C50BD3AE69}" type="parTrans" cxnId="{77647CB9-2ADB-3949-84A8-69D158748A28}">
      <dgm:prSet/>
      <dgm:spPr/>
      <dgm:t>
        <a:bodyPr/>
        <a:lstStyle/>
        <a:p>
          <a:endParaRPr lang="en-US"/>
        </a:p>
      </dgm:t>
    </dgm:pt>
    <dgm:pt modelId="{EDBE6F34-FAC8-4D4B-BD8F-2A037A054171}" type="sibTrans" cxnId="{77647CB9-2ADB-3949-84A8-69D158748A28}">
      <dgm:prSet/>
      <dgm:spPr/>
      <dgm:t>
        <a:bodyPr/>
        <a:lstStyle/>
        <a:p>
          <a:endParaRPr lang="en-US"/>
        </a:p>
      </dgm:t>
    </dgm:pt>
    <dgm:pt modelId="{C8B11FAC-B444-4940-8425-B3B8ABD7D2C9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6000" b="1"/>
            <a:t>9</a:t>
          </a:r>
          <a:r>
            <a:rPr lang="en-US" sz="2500"/>
            <a:t> 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2000"/>
            <a:t>student presentations</a:t>
          </a:r>
        </a:p>
      </dgm:t>
    </dgm:pt>
    <dgm:pt modelId="{AD7B4F69-0E76-AD40-94D1-4C21E7CB1AC2}" type="parTrans" cxnId="{4C0F62DD-D718-C949-89C3-168B680A7B75}">
      <dgm:prSet/>
      <dgm:spPr/>
      <dgm:t>
        <a:bodyPr/>
        <a:lstStyle/>
        <a:p>
          <a:endParaRPr lang="en-US"/>
        </a:p>
      </dgm:t>
    </dgm:pt>
    <dgm:pt modelId="{93033A23-0A67-4E4C-BC37-CBC1957676C3}" type="sibTrans" cxnId="{4C0F62DD-D718-C949-89C3-168B680A7B75}">
      <dgm:prSet/>
      <dgm:spPr/>
      <dgm:t>
        <a:bodyPr/>
        <a:lstStyle/>
        <a:p>
          <a:endParaRPr lang="en-US"/>
        </a:p>
      </dgm:t>
    </dgm:pt>
    <dgm:pt modelId="{E28DDAE9-011E-4C49-960C-87A705B9995B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6000" b="1"/>
            <a:t>11</a:t>
          </a:r>
          <a:r>
            <a:rPr lang="en-US" sz="2800"/>
            <a:t> </a:t>
          </a:r>
        </a:p>
        <a:p>
          <a:pPr>
            <a:lnSpc>
              <a:spcPct val="90000"/>
            </a:lnSpc>
            <a:spcAft>
              <a:spcPct val="35000"/>
            </a:spcAft>
          </a:pPr>
          <a:r>
            <a:rPr lang="en-US" sz="2000"/>
            <a:t>gallery submissions</a:t>
          </a:r>
        </a:p>
      </dgm:t>
    </dgm:pt>
    <dgm:pt modelId="{3C7FAE53-5CA8-0448-9838-16EA14F2B83C}" type="parTrans" cxnId="{32325A61-18A5-CC45-BC91-C289E953BD37}">
      <dgm:prSet/>
      <dgm:spPr/>
      <dgm:t>
        <a:bodyPr/>
        <a:lstStyle/>
        <a:p>
          <a:endParaRPr lang="en-US"/>
        </a:p>
      </dgm:t>
    </dgm:pt>
    <dgm:pt modelId="{0B9C4859-4786-EE40-AB99-5E87C87E7E56}" type="sibTrans" cxnId="{32325A61-18A5-CC45-BC91-C289E953BD37}">
      <dgm:prSet/>
      <dgm:spPr/>
      <dgm:t>
        <a:bodyPr/>
        <a:lstStyle/>
        <a:p>
          <a:endParaRPr lang="en-US"/>
        </a:p>
      </dgm:t>
    </dgm:pt>
    <dgm:pt modelId="{E454900F-7E70-4C42-ADD3-1386D158009F}">
      <dgm:prSet phldrT="[Text]" custT="1"/>
      <dgm:spPr/>
      <dgm:t>
        <a:bodyPr/>
        <a:lstStyle/>
        <a:p>
          <a:r>
            <a:rPr lang="en-US" sz="6000" b="1"/>
            <a:t>24</a:t>
          </a:r>
          <a:r>
            <a:rPr lang="en-US" sz="2500"/>
            <a:t> </a:t>
          </a:r>
          <a:r>
            <a:rPr lang="en-US" sz="2000"/>
            <a:t>universities represented</a:t>
          </a:r>
          <a:endParaRPr lang="en-US" sz="2500"/>
        </a:p>
      </dgm:t>
    </dgm:pt>
    <dgm:pt modelId="{BE28A4AD-90C0-3B43-92EA-534412808502}" type="parTrans" cxnId="{BC450A03-975D-EE42-96C6-1BF43BD98726}">
      <dgm:prSet/>
      <dgm:spPr/>
      <dgm:t>
        <a:bodyPr/>
        <a:lstStyle/>
        <a:p>
          <a:endParaRPr lang="en-US"/>
        </a:p>
      </dgm:t>
    </dgm:pt>
    <dgm:pt modelId="{01FFB0C0-B9D4-2849-93EB-7757B49BCDA5}" type="sibTrans" cxnId="{BC450A03-975D-EE42-96C6-1BF43BD98726}">
      <dgm:prSet/>
      <dgm:spPr/>
      <dgm:t>
        <a:bodyPr/>
        <a:lstStyle/>
        <a:p>
          <a:endParaRPr lang="en-US"/>
        </a:p>
      </dgm:t>
    </dgm:pt>
    <dgm:pt modelId="{9CAB6AD7-100B-C34C-B3A0-32A2E0FCB50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6000" b="1"/>
            <a:t>5</a:t>
          </a:r>
          <a:r>
            <a:rPr lang="en-US" sz="2000"/>
            <a:t>       plenary sessions</a:t>
          </a:r>
        </a:p>
      </dgm:t>
    </dgm:pt>
    <dgm:pt modelId="{6B3C107D-B47F-574C-919D-18C366DE93ED}" type="parTrans" cxnId="{CDEE3E00-4E4F-2540-8BE3-9893B025ADD6}">
      <dgm:prSet/>
      <dgm:spPr/>
      <dgm:t>
        <a:bodyPr/>
        <a:lstStyle/>
        <a:p>
          <a:endParaRPr lang="en-US"/>
        </a:p>
      </dgm:t>
    </dgm:pt>
    <dgm:pt modelId="{3D163270-4219-874C-9F43-29563C8B0A4E}" type="sibTrans" cxnId="{CDEE3E00-4E4F-2540-8BE3-9893B025ADD6}">
      <dgm:prSet/>
      <dgm:spPr/>
      <dgm:t>
        <a:bodyPr/>
        <a:lstStyle/>
        <a:p>
          <a:endParaRPr lang="en-US"/>
        </a:p>
      </dgm:t>
    </dgm:pt>
    <dgm:pt modelId="{0FE8A18F-F982-1D4F-9BEC-A3C60A4A155B}" type="pres">
      <dgm:prSet presAssocID="{ABB6D2F2-3A5A-9D48-BA68-3E014F1D5ECF}" presName="Name0" presStyleCnt="0">
        <dgm:presLayoutVars>
          <dgm:dir/>
          <dgm:resizeHandles val="exact"/>
        </dgm:presLayoutVars>
      </dgm:prSet>
      <dgm:spPr/>
    </dgm:pt>
    <dgm:pt modelId="{8064B40C-0966-FE4F-91F0-53B697EA8175}" type="pres">
      <dgm:prSet presAssocID="{850E8E9B-A5CF-7044-A8C2-FFF0D3956D30}" presName="Name5" presStyleLbl="vennNode1" presStyleIdx="0" presStyleCnt="5">
        <dgm:presLayoutVars>
          <dgm:bulletEnabled val="1"/>
        </dgm:presLayoutVars>
      </dgm:prSet>
      <dgm:spPr/>
    </dgm:pt>
    <dgm:pt modelId="{AD38B315-12D0-3048-81F5-9A5AB75E00AB}" type="pres">
      <dgm:prSet presAssocID="{EDBE6F34-FAC8-4D4B-BD8F-2A037A054171}" presName="space" presStyleCnt="0"/>
      <dgm:spPr/>
    </dgm:pt>
    <dgm:pt modelId="{CA8E775F-9878-DC48-98CA-EC2B1E1FAFC3}" type="pres">
      <dgm:prSet presAssocID="{E454900F-7E70-4C42-ADD3-1386D158009F}" presName="Name5" presStyleLbl="vennNode1" presStyleIdx="1" presStyleCnt="5">
        <dgm:presLayoutVars>
          <dgm:bulletEnabled val="1"/>
        </dgm:presLayoutVars>
      </dgm:prSet>
      <dgm:spPr/>
    </dgm:pt>
    <dgm:pt modelId="{72D2A555-8731-EB4A-AE05-7A074C921C5B}" type="pres">
      <dgm:prSet presAssocID="{01FFB0C0-B9D4-2849-93EB-7757B49BCDA5}" presName="space" presStyleCnt="0"/>
      <dgm:spPr/>
    </dgm:pt>
    <dgm:pt modelId="{F4DA13C5-8BFF-654E-ABA4-D172B1F1874A}" type="pres">
      <dgm:prSet presAssocID="{9CAB6AD7-100B-C34C-B3A0-32A2E0FCB503}" presName="Name5" presStyleLbl="vennNode1" presStyleIdx="2" presStyleCnt="5">
        <dgm:presLayoutVars>
          <dgm:bulletEnabled val="1"/>
        </dgm:presLayoutVars>
      </dgm:prSet>
      <dgm:spPr/>
    </dgm:pt>
    <dgm:pt modelId="{A7B45E8B-CB82-0845-BA78-1A50C5D98372}" type="pres">
      <dgm:prSet presAssocID="{3D163270-4219-874C-9F43-29563C8B0A4E}" presName="space" presStyleCnt="0"/>
      <dgm:spPr/>
    </dgm:pt>
    <dgm:pt modelId="{34A54A94-8AE0-7844-AE1A-CB592407D0E2}" type="pres">
      <dgm:prSet presAssocID="{C8B11FAC-B444-4940-8425-B3B8ABD7D2C9}" presName="Name5" presStyleLbl="vennNode1" presStyleIdx="3" presStyleCnt="5">
        <dgm:presLayoutVars>
          <dgm:bulletEnabled val="1"/>
        </dgm:presLayoutVars>
      </dgm:prSet>
      <dgm:spPr/>
    </dgm:pt>
    <dgm:pt modelId="{2DEB9367-2FB1-1240-AB4E-C38829B224A5}" type="pres">
      <dgm:prSet presAssocID="{93033A23-0A67-4E4C-BC37-CBC1957676C3}" presName="space" presStyleCnt="0"/>
      <dgm:spPr/>
    </dgm:pt>
    <dgm:pt modelId="{F76377BB-A212-2449-ABB7-7583DDFE8653}" type="pres">
      <dgm:prSet presAssocID="{E28DDAE9-011E-4C49-960C-87A705B9995B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CDEE3E00-4E4F-2540-8BE3-9893B025ADD6}" srcId="{ABB6D2F2-3A5A-9D48-BA68-3E014F1D5ECF}" destId="{9CAB6AD7-100B-C34C-B3A0-32A2E0FCB503}" srcOrd="2" destOrd="0" parTransId="{6B3C107D-B47F-574C-919D-18C366DE93ED}" sibTransId="{3D163270-4219-874C-9F43-29563C8B0A4E}"/>
    <dgm:cxn modelId="{BC450A03-975D-EE42-96C6-1BF43BD98726}" srcId="{ABB6D2F2-3A5A-9D48-BA68-3E014F1D5ECF}" destId="{E454900F-7E70-4C42-ADD3-1386D158009F}" srcOrd="1" destOrd="0" parTransId="{BE28A4AD-90C0-3B43-92EA-534412808502}" sibTransId="{01FFB0C0-B9D4-2849-93EB-7757B49BCDA5}"/>
    <dgm:cxn modelId="{275E5153-75E3-7740-AB8E-0BA090F86320}" type="presOf" srcId="{E454900F-7E70-4C42-ADD3-1386D158009F}" destId="{CA8E775F-9878-DC48-98CA-EC2B1E1FAFC3}" srcOrd="0" destOrd="0" presId="urn:microsoft.com/office/officeart/2005/8/layout/venn3"/>
    <dgm:cxn modelId="{32325A61-18A5-CC45-BC91-C289E953BD37}" srcId="{ABB6D2F2-3A5A-9D48-BA68-3E014F1D5ECF}" destId="{E28DDAE9-011E-4C49-960C-87A705B9995B}" srcOrd="4" destOrd="0" parTransId="{3C7FAE53-5CA8-0448-9838-16EA14F2B83C}" sibTransId="{0B9C4859-4786-EE40-AB99-5E87C87E7E56}"/>
    <dgm:cxn modelId="{A084688B-F1FA-E847-AC6E-D743E142CF33}" type="presOf" srcId="{C8B11FAC-B444-4940-8425-B3B8ABD7D2C9}" destId="{34A54A94-8AE0-7844-AE1A-CB592407D0E2}" srcOrd="0" destOrd="0" presId="urn:microsoft.com/office/officeart/2005/8/layout/venn3"/>
    <dgm:cxn modelId="{04367999-1170-F344-B90B-92AB812D506E}" type="presOf" srcId="{E28DDAE9-011E-4C49-960C-87A705B9995B}" destId="{F76377BB-A212-2449-ABB7-7583DDFE8653}" srcOrd="0" destOrd="0" presId="urn:microsoft.com/office/officeart/2005/8/layout/venn3"/>
    <dgm:cxn modelId="{4D53C7AD-11F0-0A45-887B-03CC9F797267}" type="presOf" srcId="{ABB6D2F2-3A5A-9D48-BA68-3E014F1D5ECF}" destId="{0FE8A18F-F982-1D4F-9BEC-A3C60A4A155B}" srcOrd="0" destOrd="0" presId="urn:microsoft.com/office/officeart/2005/8/layout/venn3"/>
    <dgm:cxn modelId="{796E70B4-87D4-724B-8E4B-0A916AA40C08}" type="presOf" srcId="{850E8E9B-A5CF-7044-A8C2-FFF0D3956D30}" destId="{8064B40C-0966-FE4F-91F0-53B697EA8175}" srcOrd="0" destOrd="0" presId="urn:microsoft.com/office/officeart/2005/8/layout/venn3"/>
    <dgm:cxn modelId="{77647CB9-2ADB-3949-84A8-69D158748A28}" srcId="{ABB6D2F2-3A5A-9D48-BA68-3E014F1D5ECF}" destId="{850E8E9B-A5CF-7044-A8C2-FFF0D3956D30}" srcOrd="0" destOrd="0" parTransId="{A52A1389-9760-0E43-8B26-37C50BD3AE69}" sibTransId="{EDBE6F34-FAC8-4D4B-BD8F-2A037A054171}"/>
    <dgm:cxn modelId="{39EB12C2-7C2C-454A-8095-43567E9F6CE3}" type="presOf" srcId="{9CAB6AD7-100B-C34C-B3A0-32A2E0FCB503}" destId="{F4DA13C5-8BFF-654E-ABA4-D172B1F1874A}" srcOrd="0" destOrd="0" presId="urn:microsoft.com/office/officeart/2005/8/layout/venn3"/>
    <dgm:cxn modelId="{4C0F62DD-D718-C949-89C3-168B680A7B75}" srcId="{ABB6D2F2-3A5A-9D48-BA68-3E014F1D5ECF}" destId="{C8B11FAC-B444-4940-8425-B3B8ABD7D2C9}" srcOrd="3" destOrd="0" parTransId="{AD7B4F69-0E76-AD40-94D1-4C21E7CB1AC2}" sibTransId="{93033A23-0A67-4E4C-BC37-CBC1957676C3}"/>
    <dgm:cxn modelId="{908E6423-8850-AB4B-9DE4-DBEDDDF47EBC}" type="presParOf" srcId="{0FE8A18F-F982-1D4F-9BEC-A3C60A4A155B}" destId="{8064B40C-0966-FE4F-91F0-53B697EA8175}" srcOrd="0" destOrd="0" presId="urn:microsoft.com/office/officeart/2005/8/layout/venn3"/>
    <dgm:cxn modelId="{4A776124-E00B-6947-8B6B-0ACEE17476D7}" type="presParOf" srcId="{0FE8A18F-F982-1D4F-9BEC-A3C60A4A155B}" destId="{AD38B315-12D0-3048-81F5-9A5AB75E00AB}" srcOrd="1" destOrd="0" presId="urn:microsoft.com/office/officeart/2005/8/layout/venn3"/>
    <dgm:cxn modelId="{7C667526-05BC-E44E-90AC-F7A43068F4AD}" type="presParOf" srcId="{0FE8A18F-F982-1D4F-9BEC-A3C60A4A155B}" destId="{CA8E775F-9878-DC48-98CA-EC2B1E1FAFC3}" srcOrd="2" destOrd="0" presId="urn:microsoft.com/office/officeart/2005/8/layout/venn3"/>
    <dgm:cxn modelId="{2911678A-43C7-594B-9139-5391CE9880FD}" type="presParOf" srcId="{0FE8A18F-F982-1D4F-9BEC-A3C60A4A155B}" destId="{72D2A555-8731-EB4A-AE05-7A074C921C5B}" srcOrd="3" destOrd="0" presId="urn:microsoft.com/office/officeart/2005/8/layout/venn3"/>
    <dgm:cxn modelId="{03658A48-95FF-9545-A8F1-B17799B9040A}" type="presParOf" srcId="{0FE8A18F-F982-1D4F-9BEC-A3C60A4A155B}" destId="{F4DA13C5-8BFF-654E-ABA4-D172B1F1874A}" srcOrd="4" destOrd="0" presId="urn:microsoft.com/office/officeart/2005/8/layout/venn3"/>
    <dgm:cxn modelId="{E5E4CAB5-B03C-2642-BEE5-BBE41190136D}" type="presParOf" srcId="{0FE8A18F-F982-1D4F-9BEC-A3C60A4A155B}" destId="{A7B45E8B-CB82-0845-BA78-1A50C5D98372}" srcOrd="5" destOrd="0" presId="urn:microsoft.com/office/officeart/2005/8/layout/venn3"/>
    <dgm:cxn modelId="{532C09A1-EE1A-C64F-9078-5D4F5C7F00FF}" type="presParOf" srcId="{0FE8A18F-F982-1D4F-9BEC-A3C60A4A155B}" destId="{34A54A94-8AE0-7844-AE1A-CB592407D0E2}" srcOrd="6" destOrd="0" presId="urn:microsoft.com/office/officeart/2005/8/layout/venn3"/>
    <dgm:cxn modelId="{7ECAB948-4DAA-C949-A15B-976F0D37FC60}" type="presParOf" srcId="{0FE8A18F-F982-1D4F-9BEC-A3C60A4A155B}" destId="{2DEB9367-2FB1-1240-AB4E-C38829B224A5}" srcOrd="7" destOrd="0" presId="urn:microsoft.com/office/officeart/2005/8/layout/venn3"/>
    <dgm:cxn modelId="{124DF882-08AF-1D46-B76F-FAEFB6B175BB}" type="presParOf" srcId="{0FE8A18F-F982-1D4F-9BEC-A3C60A4A155B}" destId="{F76377BB-A212-2449-ABB7-7583DDFE8653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61CAAC-2D4F-7D45-B62A-0595A7C2F690}" type="doc">
      <dgm:prSet loTypeId="urn:microsoft.com/office/officeart/2005/8/layout/lProcess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CA158227-CC7E-DD42-82F8-9F5EFEDD9270}">
      <dgm:prSet phldrT="[Text]"/>
      <dgm:spPr/>
      <dgm:t>
        <a:bodyPr/>
        <a:lstStyle/>
        <a:p>
          <a:r>
            <a:rPr lang="en-US"/>
            <a:t>Gave presentations</a:t>
          </a:r>
        </a:p>
      </dgm:t>
    </dgm:pt>
    <dgm:pt modelId="{7851BC59-E6D7-F047-A9D1-3B29F675B8F1}" type="parTrans" cxnId="{5C89429C-9563-0443-BE12-7C909D1B206B}">
      <dgm:prSet/>
      <dgm:spPr/>
      <dgm:t>
        <a:bodyPr/>
        <a:lstStyle/>
        <a:p>
          <a:endParaRPr lang="en-US"/>
        </a:p>
      </dgm:t>
    </dgm:pt>
    <dgm:pt modelId="{F449B625-1165-DC42-8373-33A2EF2D069D}" type="sibTrans" cxnId="{5C89429C-9563-0443-BE12-7C909D1B206B}">
      <dgm:prSet/>
      <dgm:spPr/>
      <dgm:t>
        <a:bodyPr/>
        <a:lstStyle/>
        <a:p>
          <a:endParaRPr lang="en-US"/>
        </a:p>
      </dgm:t>
    </dgm:pt>
    <dgm:pt modelId="{04C9296F-EA86-6542-8571-4CA22143E9DE}">
      <dgm:prSet phldrT="[Text]"/>
      <dgm:spPr/>
      <dgm:t>
        <a:bodyPr/>
        <a:lstStyle/>
        <a:p>
          <a:r>
            <a:rPr lang="en-US"/>
            <a:t>Showcased their work</a:t>
          </a:r>
        </a:p>
      </dgm:t>
    </dgm:pt>
    <dgm:pt modelId="{3A77EBEE-83CD-4843-95E4-07AC4F632B1D}" type="parTrans" cxnId="{2AEEC2F9-0FE1-0D4B-B514-436F1A340ADF}">
      <dgm:prSet/>
      <dgm:spPr/>
      <dgm:t>
        <a:bodyPr/>
        <a:lstStyle/>
        <a:p>
          <a:endParaRPr lang="en-US"/>
        </a:p>
      </dgm:t>
    </dgm:pt>
    <dgm:pt modelId="{3E6A6015-C990-FC4C-91A2-E1BB71690D38}" type="sibTrans" cxnId="{2AEEC2F9-0FE1-0D4B-B514-436F1A340ADF}">
      <dgm:prSet/>
      <dgm:spPr/>
      <dgm:t>
        <a:bodyPr/>
        <a:lstStyle/>
        <a:p>
          <a:endParaRPr lang="en-US"/>
        </a:p>
      </dgm:t>
    </dgm:pt>
    <dgm:pt modelId="{7EB927EE-F8AD-D243-A502-D0D5DEE472E1}">
      <dgm:prSet phldrT="[Text]"/>
      <dgm:spPr/>
      <dgm:t>
        <a:bodyPr/>
        <a:lstStyle/>
        <a:p>
          <a:r>
            <a:rPr lang="en-US"/>
            <a:t>Learned from invited speakers</a:t>
          </a:r>
        </a:p>
      </dgm:t>
    </dgm:pt>
    <dgm:pt modelId="{54D2B154-E8D6-264E-B58A-17A068C8EBA0}" type="parTrans" cxnId="{7EAA40AD-ADA0-434F-AC2A-9CE8485AA2F2}">
      <dgm:prSet/>
      <dgm:spPr/>
      <dgm:t>
        <a:bodyPr/>
        <a:lstStyle/>
        <a:p>
          <a:endParaRPr lang="en-US"/>
        </a:p>
      </dgm:t>
    </dgm:pt>
    <dgm:pt modelId="{843F7ED1-3838-A44A-9D16-89F24892B0DB}" type="sibTrans" cxnId="{7EAA40AD-ADA0-434F-AC2A-9CE8485AA2F2}">
      <dgm:prSet/>
      <dgm:spPr/>
      <dgm:t>
        <a:bodyPr/>
        <a:lstStyle/>
        <a:p>
          <a:endParaRPr lang="en-US"/>
        </a:p>
      </dgm:t>
    </dgm:pt>
    <dgm:pt modelId="{4BC982A9-D712-D547-A4A6-D919B5352CE1}">
      <dgm:prSet phldrT="[Text]"/>
      <dgm:spPr/>
      <dgm:t>
        <a:bodyPr/>
        <a:lstStyle/>
        <a:p>
          <a:r>
            <a:rPr lang="en-US"/>
            <a:t>Developed professional skills</a:t>
          </a:r>
        </a:p>
      </dgm:t>
    </dgm:pt>
    <dgm:pt modelId="{3DA3B537-0356-5449-B7B7-90853B546933}" type="parTrans" cxnId="{955B8FF1-6BCC-8B42-A30D-CC45B9743C15}">
      <dgm:prSet/>
      <dgm:spPr/>
      <dgm:t>
        <a:bodyPr/>
        <a:lstStyle/>
        <a:p>
          <a:endParaRPr lang="en-US"/>
        </a:p>
      </dgm:t>
    </dgm:pt>
    <dgm:pt modelId="{E4276919-8BC7-2241-AF30-7A46C558CBEA}" type="sibTrans" cxnId="{955B8FF1-6BCC-8B42-A30D-CC45B9743C15}">
      <dgm:prSet/>
      <dgm:spPr/>
      <dgm:t>
        <a:bodyPr/>
        <a:lstStyle/>
        <a:p>
          <a:endParaRPr lang="en-US"/>
        </a:p>
      </dgm:t>
    </dgm:pt>
    <dgm:pt modelId="{94B34581-F106-B541-BBC1-A9BDC803FD07}">
      <dgm:prSet phldrT="[Text]"/>
      <dgm:spPr/>
      <dgm:t>
        <a:bodyPr/>
        <a:lstStyle/>
        <a:p>
          <a:r>
            <a:rPr lang="en-US"/>
            <a:t>in a Plenary Session: “Per aspera ad astra: Challenges and growth opportunities in academic research”</a:t>
          </a:r>
        </a:p>
      </dgm:t>
    </dgm:pt>
    <dgm:pt modelId="{C79086CB-4109-2A47-8E54-08233CEE32E0}" type="parTrans" cxnId="{2F29E69B-D4F9-FB46-8A3C-7E20FF28E61C}">
      <dgm:prSet/>
      <dgm:spPr/>
      <dgm:t>
        <a:bodyPr/>
        <a:lstStyle/>
        <a:p>
          <a:endParaRPr lang="en-US"/>
        </a:p>
      </dgm:t>
    </dgm:pt>
    <dgm:pt modelId="{8458F227-318B-1745-B5EB-8B5BBE5E5963}" type="sibTrans" cxnId="{2F29E69B-D4F9-FB46-8A3C-7E20FF28E61C}">
      <dgm:prSet/>
      <dgm:spPr/>
      <dgm:t>
        <a:bodyPr/>
        <a:lstStyle/>
        <a:p>
          <a:endParaRPr lang="en-US"/>
        </a:p>
      </dgm:t>
    </dgm:pt>
    <dgm:pt modelId="{6A2A468D-60B0-9440-8A05-E127C916BC18}">
      <dgm:prSet phldrT="[Text]"/>
      <dgm:spPr/>
      <dgm:t>
        <a:bodyPr/>
        <a:lstStyle/>
        <a:p>
          <a:r>
            <a:rPr lang="en-US"/>
            <a:t>in a Gallery Session “Colors of the wind: Gallery of wind energy progress”</a:t>
          </a:r>
        </a:p>
      </dgm:t>
    </dgm:pt>
    <dgm:pt modelId="{D3DEB4A6-ACB5-0B4B-902A-9065AC23574E}" type="parTrans" cxnId="{480A7B96-8F5B-4549-BB2A-730FE5BD6DA3}">
      <dgm:prSet/>
      <dgm:spPr/>
      <dgm:t>
        <a:bodyPr/>
        <a:lstStyle/>
        <a:p>
          <a:endParaRPr lang="en-US"/>
        </a:p>
      </dgm:t>
    </dgm:pt>
    <dgm:pt modelId="{2654EC84-2CA6-5D43-96FD-CF4B414D5709}" type="sibTrans" cxnId="{480A7B96-8F5B-4549-BB2A-730FE5BD6DA3}">
      <dgm:prSet/>
      <dgm:spPr/>
      <dgm:t>
        <a:bodyPr/>
        <a:lstStyle/>
        <a:p>
          <a:endParaRPr lang="en-US"/>
        </a:p>
      </dgm:t>
    </dgm:pt>
    <dgm:pt modelId="{42E6FD10-3965-EE40-AF47-8A1FF2B82286}">
      <dgm:prSet phldrT="[Text]"/>
      <dgm:spPr/>
      <dgm:t>
        <a:bodyPr/>
        <a:lstStyle/>
        <a:p>
          <a:r>
            <a:rPr lang="en-US"/>
            <a:t>about publishing, collaboration, networking, and tips for a successful career</a:t>
          </a:r>
        </a:p>
      </dgm:t>
    </dgm:pt>
    <dgm:pt modelId="{ACFEA417-A0C6-474E-B742-E4B1FC8E31D9}" type="parTrans" cxnId="{26B16C39-115C-2D4F-A7A1-D94226949F9A}">
      <dgm:prSet/>
      <dgm:spPr/>
      <dgm:t>
        <a:bodyPr/>
        <a:lstStyle/>
        <a:p>
          <a:endParaRPr lang="en-US"/>
        </a:p>
      </dgm:t>
    </dgm:pt>
    <dgm:pt modelId="{EFDAE498-AE9C-6A4F-BC80-2F4993BFC6BB}" type="sibTrans" cxnId="{26B16C39-115C-2D4F-A7A1-D94226949F9A}">
      <dgm:prSet/>
      <dgm:spPr/>
      <dgm:t>
        <a:bodyPr/>
        <a:lstStyle/>
        <a:p>
          <a:endParaRPr lang="en-US"/>
        </a:p>
      </dgm:t>
    </dgm:pt>
    <dgm:pt modelId="{8ACA7B13-D264-4644-AF32-02A27F102556}">
      <dgm:prSet phldrT="[Text]"/>
      <dgm:spPr/>
      <dgm:t>
        <a:bodyPr/>
        <a:lstStyle/>
        <a:p>
          <a:r>
            <a:rPr lang="en-US"/>
            <a:t>e.g. elevator pitches, purposeful networking, scientific discussions</a:t>
          </a:r>
        </a:p>
      </dgm:t>
    </dgm:pt>
    <dgm:pt modelId="{8851A1FB-348B-AC46-A1CA-5BF301526F49}" type="parTrans" cxnId="{62F5E8F5-80FE-5C4D-A77B-F97EA40B5D64}">
      <dgm:prSet/>
      <dgm:spPr/>
      <dgm:t>
        <a:bodyPr/>
        <a:lstStyle/>
        <a:p>
          <a:endParaRPr lang="en-US"/>
        </a:p>
      </dgm:t>
    </dgm:pt>
    <dgm:pt modelId="{93A29DA2-8247-7048-A80D-BA0CE5060D28}" type="sibTrans" cxnId="{62F5E8F5-80FE-5C4D-A77B-F97EA40B5D64}">
      <dgm:prSet/>
      <dgm:spPr/>
      <dgm:t>
        <a:bodyPr/>
        <a:lstStyle/>
        <a:p>
          <a:endParaRPr lang="en-US"/>
        </a:p>
      </dgm:t>
    </dgm:pt>
    <dgm:pt modelId="{C016D362-F4E2-DF41-822F-B83FE6F7E7FD}" type="pres">
      <dgm:prSet presAssocID="{5C61CAAC-2D4F-7D45-B62A-0595A7C2F69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DAE536DD-0CF2-1242-83BA-8B9D15190E2C}" type="pres">
      <dgm:prSet presAssocID="{CA158227-CC7E-DD42-82F8-9F5EFEDD9270}" presName="horFlow" presStyleCnt="0"/>
      <dgm:spPr/>
    </dgm:pt>
    <dgm:pt modelId="{AEE36011-515D-8947-A327-B19FBC71B6D3}" type="pres">
      <dgm:prSet presAssocID="{CA158227-CC7E-DD42-82F8-9F5EFEDD9270}" presName="bigChev" presStyleLbl="node1" presStyleIdx="0" presStyleCnt="4"/>
      <dgm:spPr/>
    </dgm:pt>
    <dgm:pt modelId="{EFA6F207-2D1F-D046-B291-9E7021B6E4E5}" type="pres">
      <dgm:prSet presAssocID="{C79086CB-4109-2A47-8E54-08233CEE32E0}" presName="parTrans" presStyleCnt="0"/>
      <dgm:spPr/>
    </dgm:pt>
    <dgm:pt modelId="{C31303B3-7958-1648-814B-28B2E732F453}" type="pres">
      <dgm:prSet presAssocID="{94B34581-F106-B541-BBC1-A9BDC803FD07}" presName="node" presStyleLbl="alignAccFollowNode1" presStyleIdx="0" presStyleCnt="4" custScaleX="214625">
        <dgm:presLayoutVars>
          <dgm:bulletEnabled val="1"/>
        </dgm:presLayoutVars>
      </dgm:prSet>
      <dgm:spPr/>
    </dgm:pt>
    <dgm:pt modelId="{9E1D5198-6496-9543-ADB6-7FCB9BEBBD4B}" type="pres">
      <dgm:prSet presAssocID="{CA158227-CC7E-DD42-82F8-9F5EFEDD9270}" presName="vSp" presStyleCnt="0"/>
      <dgm:spPr/>
    </dgm:pt>
    <dgm:pt modelId="{FD5E7320-2AEB-8243-957B-5B21FE330495}" type="pres">
      <dgm:prSet presAssocID="{04C9296F-EA86-6542-8571-4CA22143E9DE}" presName="horFlow" presStyleCnt="0"/>
      <dgm:spPr/>
    </dgm:pt>
    <dgm:pt modelId="{CE7FBD79-F2C7-0F45-84F9-21FECE92DA87}" type="pres">
      <dgm:prSet presAssocID="{04C9296F-EA86-6542-8571-4CA22143E9DE}" presName="bigChev" presStyleLbl="node1" presStyleIdx="1" presStyleCnt="4"/>
      <dgm:spPr/>
    </dgm:pt>
    <dgm:pt modelId="{197655AF-B0F7-6346-8A69-9ABBA4D36910}" type="pres">
      <dgm:prSet presAssocID="{D3DEB4A6-ACB5-0B4B-902A-9065AC23574E}" presName="parTrans" presStyleCnt="0"/>
      <dgm:spPr/>
    </dgm:pt>
    <dgm:pt modelId="{E23974E8-11D0-9942-A282-F3D6E9A7DD13}" type="pres">
      <dgm:prSet presAssocID="{6A2A468D-60B0-9440-8A05-E127C916BC18}" presName="node" presStyleLbl="alignAccFollowNode1" presStyleIdx="1" presStyleCnt="4" custScaleX="214625">
        <dgm:presLayoutVars>
          <dgm:bulletEnabled val="1"/>
        </dgm:presLayoutVars>
      </dgm:prSet>
      <dgm:spPr/>
    </dgm:pt>
    <dgm:pt modelId="{498B019A-1D70-8347-A2EB-6D3F1E112482}" type="pres">
      <dgm:prSet presAssocID="{04C9296F-EA86-6542-8571-4CA22143E9DE}" presName="vSp" presStyleCnt="0"/>
      <dgm:spPr/>
    </dgm:pt>
    <dgm:pt modelId="{45CAD0D8-087E-9748-AFCF-844C8B05BDED}" type="pres">
      <dgm:prSet presAssocID="{7EB927EE-F8AD-D243-A502-D0D5DEE472E1}" presName="horFlow" presStyleCnt="0"/>
      <dgm:spPr/>
    </dgm:pt>
    <dgm:pt modelId="{2580CBA7-0200-0F4C-8700-E2608E22F5A7}" type="pres">
      <dgm:prSet presAssocID="{7EB927EE-F8AD-D243-A502-D0D5DEE472E1}" presName="bigChev" presStyleLbl="node1" presStyleIdx="2" presStyleCnt="4"/>
      <dgm:spPr/>
    </dgm:pt>
    <dgm:pt modelId="{209AB600-00CD-1847-AD94-A143B93E00DE}" type="pres">
      <dgm:prSet presAssocID="{ACFEA417-A0C6-474E-B742-E4B1FC8E31D9}" presName="parTrans" presStyleCnt="0"/>
      <dgm:spPr/>
    </dgm:pt>
    <dgm:pt modelId="{49713330-E782-CA4B-9349-DCF917E8C2FC}" type="pres">
      <dgm:prSet presAssocID="{42E6FD10-3965-EE40-AF47-8A1FF2B82286}" presName="node" presStyleLbl="alignAccFollowNode1" presStyleIdx="2" presStyleCnt="4" custScaleX="213704">
        <dgm:presLayoutVars>
          <dgm:bulletEnabled val="1"/>
        </dgm:presLayoutVars>
      </dgm:prSet>
      <dgm:spPr/>
    </dgm:pt>
    <dgm:pt modelId="{2AF18B23-F44B-B74A-A046-37E7D1F73F21}" type="pres">
      <dgm:prSet presAssocID="{7EB927EE-F8AD-D243-A502-D0D5DEE472E1}" presName="vSp" presStyleCnt="0"/>
      <dgm:spPr/>
    </dgm:pt>
    <dgm:pt modelId="{5BF45FE0-7BBF-524F-BDF1-7BCFFCC8B1B1}" type="pres">
      <dgm:prSet presAssocID="{4BC982A9-D712-D547-A4A6-D919B5352CE1}" presName="horFlow" presStyleCnt="0"/>
      <dgm:spPr/>
    </dgm:pt>
    <dgm:pt modelId="{C04F8E5D-5F98-9349-82C6-73CC58EBA94A}" type="pres">
      <dgm:prSet presAssocID="{4BC982A9-D712-D547-A4A6-D919B5352CE1}" presName="bigChev" presStyleLbl="node1" presStyleIdx="3" presStyleCnt="4"/>
      <dgm:spPr/>
    </dgm:pt>
    <dgm:pt modelId="{00AA5FD9-C6AF-E64F-9128-2E648653BCF7}" type="pres">
      <dgm:prSet presAssocID="{8851A1FB-348B-AC46-A1CA-5BF301526F49}" presName="parTrans" presStyleCnt="0"/>
      <dgm:spPr/>
    </dgm:pt>
    <dgm:pt modelId="{806FD293-5976-9C48-93C3-C84C5825B22D}" type="pres">
      <dgm:prSet presAssocID="{8ACA7B13-D264-4644-AF32-02A27F102556}" presName="node" presStyleLbl="alignAccFollowNode1" presStyleIdx="3" presStyleCnt="4" custScaleX="216244">
        <dgm:presLayoutVars>
          <dgm:bulletEnabled val="1"/>
        </dgm:presLayoutVars>
      </dgm:prSet>
      <dgm:spPr/>
    </dgm:pt>
  </dgm:ptLst>
  <dgm:cxnLst>
    <dgm:cxn modelId="{3EA8A612-F713-3144-B59A-9AB011203EBD}" type="presOf" srcId="{04C9296F-EA86-6542-8571-4CA22143E9DE}" destId="{CE7FBD79-F2C7-0F45-84F9-21FECE92DA87}" srcOrd="0" destOrd="0" presId="urn:microsoft.com/office/officeart/2005/8/layout/lProcess3"/>
    <dgm:cxn modelId="{824CC018-094B-B948-8EC1-39E5F4701A69}" type="presOf" srcId="{CA158227-CC7E-DD42-82F8-9F5EFEDD9270}" destId="{AEE36011-515D-8947-A327-B19FBC71B6D3}" srcOrd="0" destOrd="0" presId="urn:microsoft.com/office/officeart/2005/8/layout/lProcess3"/>
    <dgm:cxn modelId="{26B16C39-115C-2D4F-A7A1-D94226949F9A}" srcId="{7EB927EE-F8AD-D243-A502-D0D5DEE472E1}" destId="{42E6FD10-3965-EE40-AF47-8A1FF2B82286}" srcOrd="0" destOrd="0" parTransId="{ACFEA417-A0C6-474E-B742-E4B1FC8E31D9}" sibTransId="{EFDAE498-AE9C-6A4F-BC80-2F4993BFC6BB}"/>
    <dgm:cxn modelId="{62AB7E61-D93A-024C-9D90-99B7D5E906B6}" type="presOf" srcId="{42E6FD10-3965-EE40-AF47-8A1FF2B82286}" destId="{49713330-E782-CA4B-9349-DCF917E8C2FC}" srcOrd="0" destOrd="0" presId="urn:microsoft.com/office/officeart/2005/8/layout/lProcess3"/>
    <dgm:cxn modelId="{56EAC88A-9813-8942-9EDD-A280D8873A3F}" type="presOf" srcId="{8ACA7B13-D264-4644-AF32-02A27F102556}" destId="{806FD293-5976-9C48-93C3-C84C5825B22D}" srcOrd="0" destOrd="0" presId="urn:microsoft.com/office/officeart/2005/8/layout/lProcess3"/>
    <dgm:cxn modelId="{E9E8BF8F-FF73-9C4E-A20D-5EE89F3D1EA1}" type="presOf" srcId="{6A2A468D-60B0-9440-8A05-E127C916BC18}" destId="{E23974E8-11D0-9942-A282-F3D6E9A7DD13}" srcOrd="0" destOrd="0" presId="urn:microsoft.com/office/officeart/2005/8/layout/lProcess3"/>
    <dgm:cxn modelId="{480A7B96-8F5B-4549-BB2A-730FE5BD6DA3}" srcId="{04C9296F-EA86-6542-8571-4CA22143E9DE}" destId="{6A2A468D-60B0-9440-8A05-E127C916BC18}" srcOrd="0" destOrd="0" parTransId="{D3DEB4A6-ACB5-0B4B-902A-9065AC23574E}" sibTransId="{2654EC84-2CA6-5D43-96FD-CF4B414D5709}"/>
    <dgm:cxn modelId="{2F29E69B-D4F9-FB46-8A3C-7E20FF28E61C}" srcId="{CA158227-CC7E-DD42-82F8-9F5EFEDD9270}" destId="{94B34581-F106-B541-BBC1-A9BDC803FD07}" srcOrd="0" destOrd="0" parTransId="{C79086CB-4109-2A47-8E54-08233CEE32E0}" sibTransId="{8458F227-318B-1745-B5EB-8B5BBE5E5963}"/>
    <dgm:cxn modelId="{5C89429C-9563-0443-BE12-7C909D1B206B}" srcId="{5C61CAAC-2D4F-7D45-B62A-0595A7C2F690}" destId="{CA158227-CC7E-DD42-82F8-9F5EFEDD9270}" srcOrd="0" destOrd="0" parTransId="{7851BC59-E6D7-F047-A9D1-3B29F675B8F1}" sibTransId="{F449B625-1165-DC42-8373-33A2EF2D069D}"/>
    <dgm:cxn modelId="{7EAA40AD-ADA0-434F-AC2A-9CE8485AA2F2}" srcId="{5C61CAAC-2D4F-7D45-B62A-0595A7C2F690}" destId="{7EB927EE-F8AD-D243-A502-D0D5DEE472E1}" srcOrd="2" destOrd="0" parTransId="{54D2B154-E8D6-264E-B58A-17A068C8EBA0}" sibTransId="{843F7ED1-3838-A44A-9D16-89F24892B0DB}"/>
    <dgm:cxn modelId="{5FB898C1-AF8F-EC47-B85D-AA91AC2E1771}" type="presOf" srcId="{94B34581-F106-B541-BBC1-A9BDC803FD07}" destId="{C31303B3-7958-1648-814B-28B2E732F453}" srcOrd="0" destOrd="0" presId="urn:microsoft.com/office/officeart/2005/8/layout/lProcess3"/>
    <dgm:cxn modelId="{A612F6CC-3F40-0A47-91EE-AB3087865442}" type="presOf" srcId="{7EB927EE-F8AD-D243-A502-D0D5DEE472E1}" destId="{2580CBA7-0200-0F4C-8700-E2608E22F5A7}" srcOrd="0" destOrd="0" presId="urn:microsoft.com/office/officeart/2005/8/layout/lProcess3"/>
    <dgm:cxn modelId="{DBDF06D9-D2C0-EA43-AFF3-8184CAA8E2BF}" type="presOf" srcId="{5C61CAAC-2D4F-7D45-B62A-0595A7C2F690}" destId="{C016D362-F4E2-DF41-822F-B83FE6F7E7FD}" srcOrd="0" destOrd="0" presId="urn:microsoft.com/office/officeart/2005/8/layout/lProcess3"/>
    <dgm:cxn modelId="{38356EF1-F952-8B46-B649-3F3141AC19C9}" type="presOf" srcId="{4BC982A9-D712-D547-A4A6-D919B5352CE1}" destId="{C04F8E5D-5F98-9349-82C6-73CC58EBA94A}" srcOrd="0" destOrd="0" presId="urn:microsoft.com/office/officeart/2005/8/layout/lProcess3"/>
    <dgm:cxn modelId="{955B8FF1-6BCC-8B42-A30D-CC45B9743C15}" srcId="{5C61CAAC-2D4F-7D45-B62A-0595A7C2F690}" destId="{4BC982A9-D712-D547-A4A6-D919B5352CE1}" srcOrd="3" destOrd="0" parTransId="{3DA3B537-0356-5449-B7B7-90853B546933}" sibTransId="{E4276919-8BC7-2241-AF30-7A46C558CBEA}"/>
    <dgm:cxn modelId="{62F5E8F5-80FE-5C4D-A77B-F97EA40B5D64}" srcId="{4BC982A9-D712-D547-A4A6-D919B5352CE1}" destId="{8ACA7B13-D264-4644-AF32-02A27F102556}" srcOrd="0" destOrd="0" parTransId="{8851A1FB-348B-AC46-A1CA-5BF301526F49}" sibTransId="{93A29DA2-8247-7048-A80D-BA0CE5060D28}"/>
    <dgm:cxn modelId="{2AEEC2F9-0FE1-0D4B-B514-436F1A340ADF}" srcId="{5C61CAAC-2D4F-7D45-B62A-0595A7C2F690}" destId="{04C9296F-EA86-6542-8571-4CA22143E9DE}" srcOrd="1" destOrd="0" parTransId="{3A77EBEE-83CD-4843-95E4-07AC4F632B1D}" sibTransId="{3E6A6015-C990-FC4C-91A2-E1BB71690D38}"/>
    <dgm:cxn modelId="{7B3426DD-996E-4D42-9C0A-CE380382D599}" type="presParOf" srcId="{C016D362-F4E2-DF41-822F-B83FE6F7E7FD}" destId="{DAE536DD-0CF2-1242-83BA-8B9D15190E2C}" srcOrd="0" destOrd="0" presId="urn:microsoft.com/office/officeart/2005/8/layout/lProcess3"/>
    <dgm:cxn modelId="{2A64E630-087A-8D4B-85F8-7E52C7C7CD9E}" type="presParOf" srcId="{DAE536DD-0CF2-1242-83BA-8B9D15190E2C}" destId="{AEE36011-515D-8947-A327-B19FBC71B6D3}" srcOrd="0" destOrd="0" presId="urn:microsoft.com/office/officeart/2005/8/layout/lProcess3"/>
    <dgm:cxn modelId="{7B4CC14F-64A8-CE49-9413-C44DCEC2310B}" type="presParOf" srcId="{DAE536DD-0CF2-1242-83BA-8B9D15190E2C}" destId="{EFA6F207-2D1F-D046-B291-9E7021B6E4E5}" srcOrd="1" destOrd="0" presId="urn:microsoft.com/office/officeart/2005/8/layout/lProcess3"/>
    <dgm:cxn modelId="{45CBC185-376B-3B4A-9487-57BD2C0CED68}" type="presParOf" srcId="{DAE536DD-0CF2-1242-83BA-8B9D15190E2C}" destId="{C31303B3-7958-1648-814B-28B2E732F453}" srcOrd="2" destOrd="0" presId="urn:microsoft.com/office/officeart/2005/8/layout/lProcess3"/>
    <dgm:cxn modelId="{72D7C5B1-AA37-9E46-8758-5E7873BD6126}" type="presParOf" srcId="{C016D362-F4E2-DF41-822F-B83FE6F7E7FD}" destId="{9E1D5198-6496-9543-ADB6-7FCB9BEBBD4B}" srcOrd="1" destOrd="0" presId="urn:microsoft.com/office/officeart/2005/8/layout/lProcess3"/>
    <dgm:cxn modelId="{425967B7-5354-F447-9074-AB2B6AE3A5E9}" type="presParOf" srcId="{C016D362-F4E2-DF41-822F-B83FE6F7E7FD}" destId="{FD5E7320-2AEB-8243-957B-5B21FE330495}" srcOrd="2" destOrd="0" presId="urn:microsoft.com/office/officeart/2005/8/layout/lProcess3"/>
    <dgm:cxn modelId="{103072CD-F72F-FF44-BC87-FFBDA80EA658}" type="presParOf" srcId="{FD5E7320-2AEB-8243-957B-5B21FE330495}" destId="{CE7FBD79-F2C7-0F45-84F9-21FECE92DA87}" srcOrd="0" destOrd="0" presId="urn:microsoft.com/office/officeart/2005/8/layout/lProcess3"/>
    <dgm:cxn modelId="{554211E2-B9E1-7744-B378-BD0F90F6A134}" type="presParOf" srcId="{FD5E7320-2AEB-8243-957B-5B21FE330495}" destId="{197655AF-B0F7-6346-8A69-9ABBA4D36910}" srcOrd="1" destOrd="0" presId="urn:microsoft.com/office/officeart/2005/8/layout/lProcess3"/>
    <dgm:cxn modelId="{F0955C91-3A2E-1247-A4D7-E275E452463C}" type="presParOf" srcId="{FD5E7320-2AEB-8243-957B-5B21FE330495}" destId="{E23974E8-11D0-9942-A282-F3D6E9A7DD13}" srcOrd="2" destOrd="0" presId="urn:microsoft.com/office/officeart/2005/8/layout/lProcess3"/>
    <dgm:cxn modelId="{AA68EFE3-563A-364A-BB69-CD300A1F000D}" type="presParOf" srcId="{C016D362-F4E2-DF41-822F-B83FE6F7E7FD}" destId="{498B019A-1D70-8347-A2EB-6D3F1E112482}" srcOrd="3" destOrd="0" presId="urn:microsoft.com/office/officeart/2005/8/layout/lProcess3"/>
    <dgm:cxn modelId="{CD6AC017-F983-A94C-ACE7-0BC1169F7BEF}" type="presParOf" srcId="{C016D362-F4E2-DF41-822F-B83FE6F7E7FD}" destId="{45CAD0D8-087E-9748-AFCF-844C8B05BDED}" srcOrd="4" destOrd="0" presId="urn:microsoft.com/office/officeart/2005/8/layout/lProcess3"/>
    <dgm:cxn modelId="{B3455ABA-7B20-E943-ACAC-73FFEA8CDB7D}" type="presParOf" srcId="{45CAD0D8-087E-9748-AFCF-844C8B05BDED}" destId="{2580CBA7-0200-0F4C-8700-E2608E22F5A7}" srcOrd="0" destOrd="0" presId="urn:microsoft.com/office/officeart/2005/8/layout/lProcess3"/>
    <dgm:cxn modelId="{8EEE103D-FF28-1C41-AD33-B4CB789F0491}" type="presParOf" srcId="{45CAD0D8-087E-9748-AFCF-844C8B05BDED}" destId="{209AB600-00CD-1847-AD94-A143B93E00DE}" srcOrd="1" destOrd="0" presId="urn:microsoft.com/office/officeart/2005/8/layout/lProcess3"/>
    <dgm:cxn modelId="{896778AD-E76B-254F-A943-5C57CFFB8E73}" type="presParOf" srcId="{45CAD0D8-087E-9748-AFCF-844C8B05BDED}" destId="{49713330-E782-CA4B-9349-DCF917E8C2FC}" srcOrd="2" destOrd="0" presId="urn:microsoft.com/office/officeart/2005/8/layout/lProcess3"/>
    <dgm:cxn modelId="{7A3C4A9A-DFB4-3449-903C-F98FC79855AE}" type="presParOf" srcId="{C016D362-F4E2-DF41-822F-B83FE6F7E7FD}" destId="{2AF18B23-F44B-B74A-A046-37E7D1F73F21}" srcOrd="5" destOrd="0" presId="urn:microsoft.com/office/officeart/2005/8/layout/lProcess3"/>
    <dgm:cxn modelId="{74F2D56B-728E-C14C-9CDA-742FFD154758}" type="presParOf" srcId="{C016D362-F4E2-DF41-822F-B83FE6F7E7FD}" destId="{5BF45FE0-7BBF-524F-BDF1-7BCFFCC8B1B1}" srcOrd="6" destOrd="0" presId="urn:microsoft.com/office/officeart/2005/8/layout/lProcess3"/>
    <dgm:cxn modelId="{3256FC8C-E81E-4149-8BA0-46AECED7799C}" type="presParOf" srcId="{5BF45FE0-7BBF-524F-BDF1-7BCFFCC8B1B1}" destId="{C04F8E5D-5F98-9349-82C6-73CC58EBA94A}" srcOrd="0" destOrd="0" presId="urn:microsoft.com/office/officeart/2005/8/layout/lProcess3"/>
    <dgm:cxn modelId="{23EEB569-7A51-854E-BCA9-B2E57A9E134F}" type="presParOf" srcId="{5BF45FE0-7BBF-524F-BDF1-7BCFFCC8B1B1}" destId="{00AA5FD9-C6AF-E64F-9128-2E648653BCF7}" srcOrd="1" destOrd="0" presId="urn:microsoft.com/office/officeart/2005/8/layout/lProcess3"/>
    <dgm:cxn modelId="{8226C2B3-D48B-6542-A2A5-C81B8068869E}" type="presParOf" srcId="{5BF45FE0-7BBF-524F-BDF1-7BCFFCC8B1B1}" destId="{806FD293-5976-9C48-93C3-C84C5825B22D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16A7D1-B150-414E-A574-B9993F415827}" type="doc">
      <dgm:prSet loTypeId="urn:microsoft.com/office/officeart/2005/8/layout/hierarchy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D3B5356-E162-E34A-89FA-6A8C85BC317B}">
      <dgm:prSet phldrT="[Text]"/>
      <dgm:spPr>
        <a:solidFill>
          <a:srgbClr val="9BBB59"/>
        </a:solidFill>
      </dgm:spPr>
      <dgm:t>
        <a:bodyPr/>
        <a:lstStyle/>
        <a:p>
          <a:r>
            <a:rPr lang="en-US"/>
            <a:t>Invited Talks and Panel Discussion</a:t>
          </a:r>
        </a:p>
      </dgm:t>
    </dgm:pt>
    <dgm:pt modelId="{FA2BB17F-138C-F84B-A149-EB1DF98313BF}" type="parTrans" cxnId="{5E8BD3E2-4F4A-0240-B43E-AB41027CA720}">
      <dgm:prSet/>
      <dgm:spPr/>
      <dgm:t>
        <a:bodyPr/>
        <a:lstStyle/>
        <a:p>
          <a:endParaRPr lang="en-US"/>
        </a:p>
      </dgm:t>
    </dgm:pt>
    <dgm:pt modelId="{003595A8-A7D2-154C-9AC3-47E21AB9E3DF}" type="sibTrans" cxnId="{5E8BD3E2-4F4A-0240-B43E-AB41027CA720}">
      <dgm:prSet/>
      <dgm:spPr/>
      <dgm:t>
        <a:bodyPr/>
        <a:lstStyle/>
        <a:p>
          <a:endParaRPr lang="en-US"/>
        </a:p>
      </dgm:t>
    </dgm:pt>
    <dgm:pt modelId="{334BDE23-9F69-AF46-99AF-DB2E54058C4B}">
      <dgm:prSet phldrT="[Text]" custT="1"/>
      <dgm:spPr>
        <a:ln>
          <a:solidFill>
            <a:srgbClr val="9BBB59"/>
          </a:solidFill>
        </a:ln>
      </dgm:spPr>
      <dgm:t>
        <a:bodyPr/>
        <a:lstStyle/>
        <a:p>
          <a:pPr marL="114300" indent="-114300" algn="l">
            <a:spcAft>
              <a:spcPts val="0"/>
            </a:spcAft>
            <a:buFont typeface="+mj-lt"/>
            <a:buNone/>
            <a:tabLst/>
          </a:pPr>
          <a:r>
            <a:rPr lang="en-US" sz="2000"/>
            <a:t>• Publishing • Career</a:t>
          </a:r>
        </a:p>
        <a:p>
          <a:pPr marL="179388" indent="-179388" algn="l">
            <a:spcAft>
              <a:spcPts val="0"/>
            </a:spcAft>
            <a:buFont typeface="+mj-lt"/>
            <a:buNone/>
            <a:tabLst/>
          </a:pPr>
          <a:r>
            <a:rPr lang="en-US" sz="2000"/>
            <a:t>• Collaboration &amp; Networking</a:t>
          </a:r>
        </a:p>
      </dgm:t>
    </dgm:pt>
    <dgm:pt modelId="{4BED3228-9789-F94B-BA13-7CD616F8EEA4}" type="parTrans" cxnId="{E1B0BCF7-DF27-4340-B860-222F1C579D28}">
      <dgm:prSet/>
      <dgm:spPr/>
      <dgm:t>
        <a:bodyPr/>
        <a:lstStyle/>
        <a:p>
          <a:endParaRPr lang="en-US"/>
        </a:p>
      </dgm:t>
    </dgm:pt>
    <dgm:pt modelId="{D4458584-9FD6-F44E-9501-2CA64B19450C}" type="sibTrans" cxnId="{E1B0BCF7-DF27-4340-B860-222F1C579D28}">
      <dgm:prSet/>
      <dgm:spPr/>
      <dgm:t>
        <a:bodyPr/>
        <a:lstStyle/>
        <a:p>
          <a:endParaRPr lang="en-US"/>
        </a:p>
      </dgm:t>
    </dgm:pt>
    <dgm:pt modelId="{0012B28C-5161-EE46-A1AC-BB8948925AE4}">
      <dgm:prSet phldrT="[Text]" custT="1"/>
      <dgm:spPr>
        <a:ln>
          <a:solidFill>
            <a:srgbClr val="9BBB59"/>
          </a:solidFill>
        </a:ln>
      </dgm:spPr>
      <dgm:t>
        <a:bodyPr/>
        <a:lstStyle/>
        <a:p>
          <a:r>
            <a:rPr lang="en-US" sz="2000"/>
            <a:t>Content: from practical to introspective</a:t>
          </a:r>
        </a:p>
      </dgm:t>
    </dgm:pt>
    <dgm:pt modelId="{1C64E6BA-F103-F143-9350-DEDF2386A6A6}" type="parTrans" cxnId="{FAE0A112-456C-DB4E-93F3-7DC1E3D8F10B}">
      <dgm:prSet/>
      <dgm:spPr/>
      <dgm:t>
        <a:bodyPr/>
        <a:lstStyle/>
        <a:p>
          <a:endParaRPr lang="en-US"/>
        </a:p>
      </dgm:t>
    </dgm:pt>
    <dgm:pt modelId="{B81B2E95-CDE4-FD4B-950B-4C46BDE8A85F}" type="sibTrans" cxnId="{FAE0A112-456C-DB4E-93F3-7DC1E3D8F10B}">
      <dgm:prSet/>
      <dgm:spPr/>
      <dgm:t>
        <a:bodyPr/>
        <a:lstStyle/>
        <a:p>
          <a:endParaRPr lang="en-US"/>
        </a:p>
      </dgm:t>
    </dgm:pt>
    <dgm:pt modelId="{350FA537-EAD7-3148-AD1B-F9CE15AE4450}">
      <dgm:prSet phldrT="[Text]"/>
      <dgm:spPr>
        <a:solidFill>
          <a:srgbClr val="5CB37C"/>
        </a:solidFill>
      </dgm:spPr>
      <dgm:t>
        <a:bodyPr/>
        <a:lstStyle/>
        <a:p>
          <a:r>
            <a:rPr lang="en-US"/>
            <a:t>Student Presentations</a:t>
          </a:r>
        </a:p>
      </dgm:t>
    </dgm:pt>
    <dgm:pt modelId="{4F01635A-B6C2-9F43-8087-4E9423F270F1}" type="parTrans" cxnId="{310B7041-A72B-2242-8BD1-377EF3D0D550}">
      <dgm:prSet/>
      <dgm:spPr/>
      <dgm:t>
        <a:bodyPr/>
        <a:lstStyle/>
        <a:p>
          <a:endParaRPr lang="en-US"/>
        </a:p>
      </dgm:t>
    </dgm:pt>
    <dgm:pt modelId="{501F4520-FBF0-5745-B83A-F944908CBC73}" type="sibTrans" cxnId="{310B7041-A72B-2242-8BD1-377EF3D0D550}">
      <dgm:prSet/>
      <dgm:spPr/>
      <dgm:t>
        <a:bodyPr/>
        <a:lstStyle/>
        <a:p>
          <a:endParaRPr lang="en-US"/>
        </a:p>
      </dgm:t>
    </dgm:pt>
    <dgm:pt modelId="{E66D0D28-1F53-CD48-9347-E5343703C002}">
      <dgm:prSet phldrT="[Text]" custT="1"/>
      <dgm:spPr>
        <a:ln>
          <a:solidFill>
            <a:srgbClr val="5CB37C"/>
          </a:solidFill>
        </a:ln>
      </dgm:spPr>
      <dgm:t>
        <a:bodyPr/>
        <a:lstStyle/>
        <a:p>
          <a:r>
            <a:rPr lang="en-US" sz="2000"/>
            <a:t>Limited to 3 slides, 5-minute duration</a:t>
          </a:r>
        </a:p>
      </dgm:t>
    </dgm:pt>
    <dgm:pt modelId="{7F728610-85B5-2045-8CB9-4212810342DE}" type="parTrans" cxnId="{968D522E-B70D-3A4C-A39F-5D27507DCB07}">
      <dgm:prSet/>
      <dgm:spPr/>
      <dgm:t>
        <a:bodyPr/>
        <a:lstStyle/>
        <a:p>
          <a:endParaRPr lang="en-US"/>
        </a:p>
      </dgm:t>
    </dgm:pt>
    <dgm:pt modelId="{A52514A7-14A0-ED4C-BD31-31C9CBC51937}" type="sibTrans" cxnId="{968D522E-B70D-3A4C-A39F-5D27507DCB07}">
      <dgm:prSet/>
      <dgm:spPr/>
      <dgm:t>
        <a:bodyPr/>
        <a:lstStyle/>
        <a:p>
          <a:endParaRPr lang="en-US"/>
        </a:p>
      </dgm:t>
    </dgm:pt>
    <dgm:pt modelId="{A298BFC4-745C-6344-8675-F0CDF5A4EF56}">
      <dgm:prSet phldrT="[Text]" custT="1"/>
      <dgm:spPr>
        <a:ln>
          <a:solidFill>
            <a:srgbClr val="5CB37C"/>
          </a:solidFill>
        </a:ln>
      </dgm:spPr>
      <dgm:t>
        <a:bodyPr/>
        <a:lstStyle/>
        <a:p>
          <a:r>
            <a:rPr lang="en-US" sz="2000"/>
            <a:t>Topics: technical work, research struggles, lessons learned</a:t>
          </a:r>
        </a:p>
      </dgm:t>
    </dgm:pt>
    <dgm:pt modelId="{C0AFF324-B390-7C47-9C74-33FB9890D588}" type="parTrans" cxnId="{0857CCE6-2986-DE4B-8B20-BC51D857A83F}">
      <dgm:prSet/>
      <dgm:spPr/>
      <dgm:t>
        <a:bodyPr/>
        <a:lstStyle/>
        <a:p>
          <a:endParaRPr lang="en-US"/>
        </a:p>
      </dgm:t>
    </dgm:pt>
    <dgm:pt modelId="{DF96E978-91AA-9747-ADFF-4DA56C9F23D1}" type="sibTrans" cxnId="{0857CCE6-2986-DE4B-8B20-BC51D857A83F}">
      <dgm:prSet/>
      <dgm:spPr/>
      <dgm:t>
        <a:bodyPr/>
        <a:lstStyle/>
        <a:p>
          <a:endParaRPr lang="en-US"/>
        </a:p>
      </dgm:t>
    </dgm:pt>
    <dgm:pt modelId="{D3AC7132-0D53-9242-96A9-798BF3ECB363}">
      <dgm:prSet custT="1"/>
      <dgm:spPr>
        <a:ln>
          <a:solidFill>
            <a:srgbClr val="9BBB59"/>
          </a:solidFill>
        </a:ln>
      </dgm:spPr>
      <dgm:t>
        <a:bodyPr/>
        <a:lstStyle/>
        <a:p>
          <a:r>
            <a:rPr lang="en-US" sz="2000"/>
            <a:t>Technical and psychological aspects of graduate research</a:t>
          </a:r>
        </a:p>
      </dgm:t>
    </dgm:pt>
    <dgm:pt modelId="{DC5BC219-DF11-5444-8B72-A61B6365195A}" type="parTrans" cxnId="{AF9C3C94-039F-5A42-A1D9-25BF7E066EFF}">
      <dgm:prSet/>
      <dgm:spPr/>
      <dgm:t>
        <a:bodyPr/>
        <a:lstStyle/>
        <a:p>
          <a:endParaRPr lang="en-US"/>
        </a:p>
      </dgm:t>
    </dgm:pt>
    <dgm:pt modelId="{90128017-63FD-DE42-ABDB-AD68659955DF}" type="sibTrans" cxnId="{AF9C3C94-039F-5A42-A1D9-25BF7E066EFF}">
      <dgm:prSet/>
      <dgm:spPr/>
      <dgm:t>
        <a:bodyPr/>
        <a:lstStyle/>
        <a:p>
          <a:endParaRPr lang="en-US"/>
        </a:p>
      </dgm:t>
    </dgm:pt>
    <dgm:pt modelId="{3CA4F5DB-0390-E44A-A59A-7D2DF4478C8C}">
      <dgm:prSet/>
      <dgm:spPr>
        <a:solidFill>
          <a:srgbClr val="608CAB"/>
        </a:solidFill>
      </dgm:spPr>
      <dgm:t>
        <a:bodyPr/>
        <a:lstStyle/>
        <a:p>
          <a:r>
            <a:rPr lang="en-US"/>
            <a:t>Interactive Activities</a:t>
          </a:r>
        </a:p>
      </dgm:t>
    </dgm:pt>
    <dgm:pt modelId="{A05C0603-D4E0-FF4C-A14D-6A48C872B904}" type="parTrans" cxnId="{396A9037-2DE5-4947-97D6-6A8A0BF7F04C}">
      <dgm:prSet/>
      <dgm:spPr/>
      <dgm:t>
        <a:bodyPr/>
        <a:lstStyle/>
        <a:p>
          <a:endParaRPr lang="en-US"/>
        </a:p>
      </dgm:t>
    </dgm:pt>
    <dgm:pt modelId="{A0E64559-ED30-CC4D-B386-9DCEA3C158D2}" type="sibTrans" cxnId="{396A9037-2DE5-4947-97D6-6A8A0BF7F04C}">
      <dgm:prSet/>
      <dgm:spPr/>
      <dgm:t>
        <a:bodyPr/>
        <a:lstStyle/>
        <a:p>
          <a:endParaRPr lang="en-US"/>
        </a:p>
      </dgm:t>
    </dgm:pt>
    <dgm:pt modelId="{049620DE-B3A4-F547-8BF1-0DED2AFFC7C1}">
      <dgm:prSet custT="1"/>
      <dgm:spPr>
        <a:ln>
          <a:solidFill>
            <a:srgbClr val="5CB37C"/>
          </a:solidFill>
        </a:ln>
      </dgm:spPr>
      <dgm:t>
        <a:bodyPr/>
        <a:lstStyle/>
        <a:p>
          <a:r>
            <a:rPr lang="en-US" sz="2000"/>
            <a:t>Q&amp;A was lively, and students appreciated sharing stories</a:t>
          </a:r>
        </a:p>
      </dgm:t>
    </dgm:pt>
    <dgm:pt modelId="{677CAE8B-78F0-8946-A4B7-7FEEF26F5EE0}" type="parTrans" cxnId="{16B8D603-FECB-2B45-8091-7758CEAE2EED}">
      <dgm:prSet/>
      <dgm:spPr/>
      <dgm:t>
        <a:bodyPr/>
        <a:lstStyle/>
        <a:p>
          <a:endParaRPr lang="en-US"/>
        </a:p>
      </dgm:t>
    </dgm:pt>
    <dgm:pt modelId="{670D83B3-5469-CA45-A5C1-997388EF42D2}" type="sibTrans" cxnId="{16B8D603-FECB-2B45-8091-7758CEAE2EED}">
      <dgm:prSet/>
      <dgm:spPr/>
      <dgm:t>
        <a:bodyPr/>
        <a:lstStyle/>
        <a:p>
          <a:endParaRPr lang="en-US"/>
        </a:p>
      </dgm:t>
    </dgm:pt>
    <dgm:pt modelId="{A294D60F-C2BD-6E4F-ACDC-76361B256196}">
      <dgm:prSet custT="1"/>
      <dgm:spPr>
        <a:ln>
          <a:solidFill>
            <a:srgbClr val="608CAB"/>
          </a:solidFill>
        </a:ln>
      </dgm:spPr>
      <dgm:t>
        <a:bodyPr/>
        <a:lstStyle/>
        <a:p>
          <a:r>
            <a:rPr lang="en-US" sz="2000"/>
            <a:t>Promoted networking by mingling students during lunch</a:t>
          </a:r>
        </a:p>
      </dgm:t>
    </dgm:pt>
    <dgm:pt modelId="{EE21E94A-A48F-474A-B546-9511655916B6}" type="parTrans" cxnId="{91AE6239-6218-174B-B88E-BF7E1E63D06B}">
      <dgm:prSet/>
      <dgm:spPr/>
      <dgm:t>
        <a:bodyPr/>
        <a:lstStyle/>
        <a:p>
          <a:endParaRPr lang="en-US"/>
        </a:p>
      </dgm:t>
    </dgm:pt>
    <dgm:pt modelId="{7749EA04-C128-D74F-A7BF-F0DE9C5210B8}" type="sibTrans" cxnId="{91AE6239-6218-174B-B88E-BF7E1E63D06B}">
      <dgm:prSet/>
      <dgm:spPr/>
      <dgm:t>
        <a:bodyPr/>
        <a:lstStyle/>
        <a:p>
          <a:endParaRPr lang="en-US"/>
        </a:p>
      </dgm:t>
    </dgm:pt>
    <dgm:pt modelId="{BD0B72FA-D510-8F46-B77F-60FD36571D9B}">
      <dgm:prSet custT="1"/>
      <dgm:spPr>
        <a:ln>
          <a:solidFill>
            <a:srgbClr val="608CAB"/>
          </a:solidFill>
        </a:ln>
      </dgm:spPr>
      <dgm:t>
        <a:bodyPr/>
        <a:lstStyle/>
        <a:p>
          <a:r>
            <a:rPr lang="en-US" sz="2000"/>
            <a:t>Elevator pitch instructional session with practice</a:t>
          </a:r>
        </a:p>
      </dgm:t>
    </dgm:pt>
    <dgm:pt modelId="{D17524ED-DAC9-5B45-84D2-DD2E907985CC}" type="parTrans" cxnId="{6C81612B-140A-734A-98EF-B4B4BBA6B749}">
      <dgm:prSet/>
      <dgm:spPr/>
      <dgm:t>
        <a:bodyPr/>
        <a:lstStyle/>
        <a:p>
          <a:endParaRPr lang="en-US"/>
        </a:p>
      </dgm:t>
    </dgm:pt>
    <dgm:pt modelId="{C3A4C3A5-9DC4-BC4E-8A54-3C66BD75607F}" type="sibTrans" cxnId="{6C81612B-140A-734A-98EF-B4B4BBA6B749}">
      <dgm:prSet/>
      <dgm:spPr/>
      <dgm:t>
        <a:bodyPr/>
        <a:lstStyle/>
        <a:p>
          <a:endParaRPr lang="en-US"/>
        </a:p>
      </dgm:t>
    </dgm:pt>
    <dgm:pt modelId="{D6DCE55E-4DD9-B14B-8A08-2B7B12933DA8}">
      <dgm:prSet custT="1"/>
      <dgm:spPr>
        <a:ln>
          <a:solidFill>
            <a:srgbClr val="608CAB"/>
          </a:solidFill>
        </a:ln>
      </dgm:spPr>
      <dgm:t>
        <a:bodyPr/>
        <a:lstStyle/>
        <a:p>
          <a:r>
            <a:rPr lang="en-US" sz="2000"/>
            <a:t>Engaging with and voting on student gallery content</a:t>
          </a:r>
        </a:p>
      </dgm:t>
    </dgm:pt>
    <dgm:pt modelId="{7FE4C833-1AA0-9943-9F44-6BAEF4F92C91}" type="parTrans" cxnId="{1465CF77-EA7E-FD47-BBA3-84BD3EAF9499}">
      <dgm:prSet/>
      <dgm:spPr/>
      <dgm:t>
        <a:bodyPr/>
        <a:lstStyle/>
        <a:p>
          <a:endParaRPr lang="en-US"/>
        </a:p>
      </dgm:t>
    </dgm:pt>
    <dgm:pt modelId="{D6D19EA1-8951-D440-A80B-F4C9B0B23000}" type="sibTrans" cxnId="{1465CF77-EA7E-FD47-BBA3-84BD3EAF9499}">
      <dgm:prSet/>
      <dgm:spPr/>
      <dgm:t>
        <a:bodyPr/>
        <a:lstStyle/>
        <a:p>
          <a:endParaRPr lang="en-US"/>
        </a:p>
      </dgm:t>
    </dgm:pt>
    <dgm:pt modelId="{DE9417CC-423D-A444-8CC5-28B7EEDC37E5}" type="pres">
      <dgm:prSet presAssocID="{3C16A7D1-B150-414E-A574-B9993F41582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BA3724-2461-934C-B394-1E16601103ED}" type="pres">
      <dgm:prSet presAssocID="{0D3B5356-E162-E34A-89FA-6A8C85BC317B}" presName="root" presStyleCnt="0"/>
      <dgm:spPr/>
    </dgm:pt>
    <dgm:pt modelId="{BAE22D67-7608-4542-8F60-EC2B771702B2}" type="pres">
      <dgm:prSet presAssocID="{0D3B5356-E162-E34A-89FA-6A8C85BC317B}" presName="rootComposite" presStyleCnt="0"/>
      <dgm:spPr/>
    </dgm:pt>
    <dgm:pt modelId="{BF3ACEA3-E205-B54E-912F-78ABC30E183B}" type="pres">
      <dgm:prSet presAssocID="{0D3B5356-E162-E34A-89FA-6A8C85BC317B}" presName="rootText" presStyleLbl="node1" presStyleIdx="0" presStyleCnt="3" custScaleX="177311" custScaleY="134066"/>
      <dgm:spPr/>
    </dgm:pt>
    <dgm:pt modelId="{447B69F4-54DE-E048-8F9C-C352C348F1D6}" type="pres">
      <dgm:prSet presAssocID="{0D3B5356-E162-E34A-89FA-6A8C85BC317B}" presName="rootConnector" presStyleLbl="node1" presStyleIdx="0" presStyleCnt="3"/>
      <dgm:spPr/>
    </dgm:pt>
    <dgm:pt modelId="{A3CAFC46-B92A-5C4A-A95B-B6079EDD997D}" type="pres">
      <dgm:prSet presAssocID="{0D3B5356-E162-E34A-89FA-6A8C85BC317B}" presName="childShape" presStyleCnt="0"/>
      <dgm:spPr/>
    </dgm:pt>
    <dgm:pt modelId="{982D7E69-E4DD-AD49-9384-932AA12E1E2B}" type="pres">
      <dgm:prSet presAssocID="{4BED3228-9789-F94B-BA13-7CD616F8EEA4}" presName="Name13" presStyleLbl="parChTrans1D2" presStyleIdx="0" presStyleCnt="9"/>
      <dgm:spPr/>
    </dgm:pt>
    <dgm:pt modelId="{2678CF27-04A7-D74B-A9CD-BCBEEA9D5D1B}" type="pres">
      <dgm:prSet presAssocID="{334BDE23-9F69-AF46-99AF-DB2E54058C4B}" presName="childText" presStyleLbl="bgAcc1" presStyleIdx="0" presStyleCnt="9" custScaleX="188428" custScaleY="116021">
        <dgm:presLayoutVars>
          <dgm:bulletEnabled val="1"/>
        </dgm:presLayoutVars>
      </dgm:prSet>
      <dgm:spPr/>
    </dgm:pt>
    <dgm:pt modelId="{21EDAC6C-DE96-B34E-8756-C9EC64DEB3AB}" type="pres">
      <dgm:prSet presAssocID="{1C64E6BA-F103-F143-9350-DEDF2386A6A6}" presName="Name13" presStyleLbl="parChTrans1D2" presStyleIdx="1" presStyleCnt="9"/>
      <dgm:spPr/>
    </dgm:pt>
    <dgm:pt modelId="{6DE8E6FC-C30E-2646-8B76-F66DCD3C7979}" type="pres">
      <dgm:prSet presAssocID="{0012B28C-5161-EE46-A1AC-BB8948925AE4}" presName="childText" presStyleLbl="bgAcc1" presStyleIdx="1" presStyleCnt="9" custScaleX="188428" custScaleY="116021">
        <dgm:presLayoutVars>
          <dgm:bulletEnabled val="1"/>
        </dgm:presLayoutVars>
      </dgm:prSet>
      <dgm:spPr/>
    </dgm:pt>
    <dgm:pt modelId="{91BF549C-A417-7A47-8B21-D4DE014FD33A}" type="pres">
      <dgm:prSet presAssocID="{DC5BC219-DF11-5444-8B72-A61B6365195A}" presName="Name13" presStyleLbl="parChTrans1D2" presStyleIdx="2" presStyleCnt="9"/>
      <dgm:spPr/>
    </dgm:pt>
    <dgm:pt modelId="{E626D467-9485-B547-B151-ACB15D143210}" type="pres">
      <dgm:prSet presAssocID="{D3AC7132-0D53-9242-96A9-798BF3ECB363}" presName="childText" presStyleLbl="bgAcc1" presStyleIdx="2" presStyleCnt="9" custScaleX="188428" custScaleY="116021">
        <dgm:presLayoutVars>
          <dgm:bulletEnabled val="1"/>
        </dgm:presLayoutVars>
      </dgm:prSet>
      <dgm:spPr/>
    </dgm:pt>
    <dgm:pt modelId="{03B53B3A-AFC6-2D49-ABDB-DE91BABCBE65}" type="pres">
      <dgm:prSet presAssocID="{350FA537-EAD7-3148-AD1B-F9CE15AE4450}" presName="root" presStyleCnt="0"/>
      <dgm:spPr/>
    </dgm:pt>
    <dgm:pt modelId="{56EF8401-6193-C340-9AEA-C67FB1EF0B09}" type="pres">
      <dgm:prSet presAssocID="{350FA537-EAD7-3148-AD1B-F9CE15AE4450}" presName="rootComposite" presStyleCnt="0"/>
      <dgm:spPr/>
    </dgm:pt>
    <dgm:pt modelId="{24A51DDB-15B8-9346-AC0D-FA1A2CF3FFCC}" type="pres">
      <dgm:prSet presAssocID="{350FA537-EAD7-3148-AD1B-F9CE15AE4450}" presName="rootText" presStyleLbl="node1" presStyleIdx="1" presStyleCnt="3" custScaleX="177311" custScaleY="134066"/>
      <dgm:spPr/>
    </dgm:pt>
    <dgm:pt modelId="{92A8CBC5-0EAE-7D4C-9A1A-39526B276380}" type="pres">
      <dgm:prSet presAssocID="{350FA537-EAD7-3148-AD1B-F9CE15AE4450}" presName="rootConnector" presStyleLbl="node1" presStyleIdx="1" presStyleCnt="3"/>
      <dgm:spPr/>
    </dgm:pt>
    <dgm:pt modelId="{25BD9678-BB81-B04B-905A-37B6794E7748}" type="pres">
      <dgm:prSet presAssocID="{350FA537-EAD7-3148-AD1B-F9CE15AE4450}" presName="childShape" presStyleCnt="0"/>
      <dgm:spPr/>
    </dgm:pt>
    <dgm:pt modelId="{001E7BBA-25C6-334A-8A54-26A6A9EA99E0}" type="pres">
      <dgm:prSet presAssocID="{7F728610-85B5-2045-8CB9-4212810342DE}" presName="Name13" presStyleLbl="parChTrans1D2" presStyleIdx="3" presStyleCnt="9"/>
      <dgm:spPr/>
    </dgm:pt>
    <dgm:pt modelId="{1665AD7A-9525-4045-BC27-DA16883FC7B1}" type="pres">
      <dgm:prSet presAssocID="{E66D0D28-1F53-CD48-9347-E5343703C002}" presName="childText" presStyleLbl="bgAcc1" presStyleIdx="3" presStyleCnt="9" custScaleX="188428" custScaleY="116021">
        <dgm:presLayoutVars>
          <dgm:bulletEnabled val="1"/>
        </dgm:presLayoutVars>
      </dgm:prSet>
      <dgm:spPr/>
    </dgm:pt>
    <dgm:pt modelId="{4DD4036B-5EE3-F540-B76F-F156F5F2ED5B}" type="pres">
      <dgm:prSet presAssocID="{C0AFF324-B390-7C47-9C74-33FB9890D588}" presName="Name13" presStyleLbl="parChTrans1D2" presStyleIdx="4" presStyleCnt="9"/>
      <dgm:spPr/>
    </dgm:pt>
    <dgm:pt modelId="{79C86F4C-A6C1-9E4D-ADC3-9349CE8FD83D}" type="pres">
      <dgm:prSet presAssocID="{A298BFC4-745C-6344-8675-F0CDF5A4EF56}" presName="childText" presStyleLbl="bgAcc1" presStyleIdx="4" presStyleCnt="9" custScaleX="188428" custScaleY="116021">
        <dgm:presLayoutVars>
          <dgm:bulletEnabled val="1"/>
        </dgm:presLayoutVars>
      </dgm:prSet>
      <dgm:spPr/>
    </dgm:pt>
    <dgm:pt modelId="{DCEC316E-FAB6-CE48-A4F7-AAFC0DFA9E51}" type="pres">
      <dgm:prSet presAssocID="{677CAE8B-78F0-8946-A4B7-7FEEF26F5EE0}" presName="Name13" presStyleLbl="parChTrans1D2" presStyleIdx="5" presStyleCnt="9"/>
      <dgm:spPr/>
    </dgm:pt>
    <dgm:pt modelId="{0EE5336F-A48D-F04D-A198-64B4194A37BF}" type="pres">
      <dgm:prSet presAssocID="{049620DE-B3A4-F547-8BF1-0DED2AFFC7C1}" presName="childText" presStyleLbl="bgAcc1" presStyleIdx="5" presStyleCnt="9" custScaleX="188428" custScaleY="116021">
        <dgm:presLayoutVars>
          <dgm:bulletEnabled val="1"/>
        </dgm:presLayoutVars>
      </dgm:prSet>
      <dgm:spPr/>
    </dgm:pt>
    <dgm:pt modelId="{E891C662-7F28-9449-820A-6A5BE43EC9EB}" type="pres">
      <dgm:prSet presAssocID="{3CA4F5DB-0390-E44A-A59A-7D2DF4478C8C}" presName="root" presStyleCnt="0"/>
      <dgm:spPr/>
    </dgm:pt>
    <dgm:pt modelId="{C09DEACF-E583-C644-8B14-50C93296C6CD}" type="pres">
      <dgm:prSet presAssocID="{3CA4F5DB-0390-E44A-A59A-7D2DF4478C8C}" presName="rootComposite" presStyleCnt="0"/>
      <dgm:spPr/>
    </dgm:pt>
    <dgm:pt modelId="{FC1D2497-B2D8-AF43-98B3-3B20810E9EB0}" type="pres">
      <dgm:prSet presAssocID="{3CA4F5DB-0390-E44A-A59A-7D2DF4478C8C}" presName="rootText" presStyleLbl="node1" presStyleIdx="2" presStyleCnt="3" custScaleX="177311" custScaleY="134066"/>
      <dgm:spPr/>
    </dgm:pt>
    <dgm:pt modelId="{4AC6B007-9200-694B-8602-2686B55D66EE}" type="pres">
      <dgm:prSet presAssocID="{3CA4F5DB-0390-E44A-A59A-7D2DF4478C8C}" presName="rootConnector" presStyleLbl="node1" presStyleIdx="2" presStyleCnt="3"/>
      <dgm:spPr/>
    </dgm:pt>
    <dgm:pt modelId="{AEC9F04E-7848-4F41-9EBE-6BBBA9AF9C29}" type="pres">
      <dgm:prSet presAssocID="{3CA4F5DB-0390-E44A-A59A-7D2DF4478C8C}" presName="childShape" presStyleCnt="0"/>
      <dgm:spPr/>
    </dgm:pt>
    <dgm:pt modelId="{C441D34C-9AF9-C74B-A691-10FD3295E068}" type="pres">
      <dgm:prSet presAssocID="{EE21E94A-A48F-474A-B546-9511655916B6}" presName="Name13" presStyleLbl="parChTrans1D2" presStyleIdx="6" presStyleCnt="9"/>
      <dgm:spPr/>
    </dgm:pt>
    <dgm:pt modelId="{B920843D-B8EB-1048-BA7C-0E0EFD4308F8}" type="pres">
      <dgm:prSet presAssocID="{A294D60F-C2BD-6E4F-ACDC-76361B256196}" presName="childText" presStyleLbl="bgAcc1" presStyleIdx="6" presStyleCnt="9" custScaleX="188428" custScaleY="116021">
        <dgm:presLayoutVars>
          <dgm:bulletEnabled val="1"/>
        </dgm:presLayoutVars>
      </dgm:prSet>
      <dgm:spPr/>
    </dgm:pt>
    <dgm:pt modelId="{BEA6646A-07C1-E740-AF06-B1A5C1942ABE}" type="pres">
      <dgm:prSet presAssocID="{D17524ED-DAC9-5B45-84D2-DD2E907985CC}" presName="Name13" presStyleLbl="parChTrans1D2" presStyleIdx="7" presStyleCnt="9"/>
      <dgm:spPr/>
    </dgm:pt>
    <dgm:pt modelId="{4FFA042A-F85F-7B46-B3F1-D98BE7A7D7EA}" type="pres">
      <dgm:prSet presAssocID="{BD0B72FA-D510-8F46-B77F-60FD36571D9B}" presName="childText" presStyleLbl="bgAcc1" presStyleIdx="7" presStyleCnt="9" custScaleX="188428" custScaleY="116021">
        <dgm:presLayoutVars>
          <dgm:bulletEnabled val="1"/>
        </dgm:presLayoutVars>
      </dgm:prSet>
      <dgm:spPr/>
    </dgm:pt>
    <dgm:pt modelId="{3B4C26DD-706F-A94D-AAD7-9C2BA784A4D7}" type="pres">
      <dgm:prSet presAssocID="{7FE4C833-1AA0-9943-9F44-6BAEF4F92C91}" presName="Name13" presStyleLbl="parChTrans1D2" presStyleIdx="8" presStyleCnt="9"/>
      <dgm:spPr/>
    </dgm:pt>
    <dgm:pt modelId="{60136781-A3B3-DE46-A51A-3C40A68C5959}" type="pres">
      <dgm:prSet presAssocID="{D6DCE55E-4DD9-B14B-8A08-2B7B12933DA8}" presName="childText" presStyleLbl="bgAcc1" presStyleIdx="8" presStyleCnt="9" custScaleX="188428" custScaleY="116021">
        <dgm:presLayoutVars>
          <dgm:bulletEnabled val="1"/>
        </dgm:presLayoutVars>
      </dgm:prSet>
      <dgm:spPr/>
    </dgm:pt>
  </dgm:ptLst>
  <dgm:cxnLst>
    <dgm:cxn modelId="{69623503-B38D-8F46-8ACB-0A4311525124}" type="presOf" srcId="{3CA4F5DB-0390-E44A-A59A-7D2DF4478C8C}" destId="{4AC6B007-9200-694B-8602-2686B55D66EE}" srcOrd="1" destOrd="0" presId="urn:microsoft.com/office/officeart/2005/8/layout/hierarchy3"/>
    <dgm:cxn modelId="{16B8D603-FECB-2B45-8091-7758CEAE2EED}" srcId="{350FA537-EAD7-3148-AD1B-F9CE15AE4450}" destId="{049620DE-B3A4-F547-8BF1-0DED2AFFC7C1}" srcOrd="2" destOrd="0" parTransId="{677CAE8B-78F0-8946-A4B7-7FEEF26F5EE0}" sibTransId="{670D83B3-5469-CA45-A5C1-997388EF42D2}"/>
    <dgm:cxn modelId="{A8DFF90A-42A6-3B45-9DE0-6487C18CF4AC}" type="presOf" srcId="{D17524ED-DAC9-5B45-84D2-DD2E907985CC}" destId="{BEA6646A-07C1-E740-AF06-B1A5C1942ABE}" srcOrd="0" destOrd="0" presId="urn:microsoft.com/office/officeart/2005/8/layout/hierarchy3"/>
    <dgm:cxn modelId="{FAE0A112-456C-DB4E-93F3-7DC1E3D8F10B}" srcId="{0D3B5356-E162-E34A-89FA-6A8C85BC317B}" destId="{0012B28C-5161-EE46-A1AC-BB8948925AE4}" srcOrd="1" destOrd="0" parTransId="{1C64E6BA-F103-F143-9350-DEDF2386A6A6}" sibTransId="{B81B2E95-CDE4-FD4B-950B-4C46BDE8A85F}"/>
    <dgm:cxn modelId="{CFD01414-9311-C94F-82BE-A8EB553BDD55}" type="presOf" srcId="{C0AFF324-B390-7C47-9C74-33FB9890D588}" destId="{4DD4036B-5EE3-F540-B76F-F156F5F2ED5B}" srcOrd="0" destOrd="0" presId="urn:microsoft.com/office/officeart/2005/8/layout/hierarchy3"/>
    <dgm:cxn modelId="{1890F31A-58DF-4348-880D-40925D0AAA5E}" type="presOf" srcId="{3C16A7D1-B150-414E-A574-B9993F415827}" destId="{DE9417CC-423D-A444-8CC5-28B7EEDC37E5}" srcOrd="0" destOrd="0" presId="urn:microsoft.com/office/officeart/2005/8/layout/hierarchy3"/>
    <dgm:cxn modelId="{25CBAA24-4D51-3044-91DF-FC7FFF98F864}" type="presOf" srcId="{334BDE23-9F69-AF46-99AF-DB2E54058C4B}" destId="{2678CF27-04A7-D74B-A9CD-BCBEEA9D5D1B}" srcOrd="0" destOrd="0" presId="urn:microsoft.com/office/officeart/2005/8/layout/hierarchy3"/>
    <dgm:cxn modelId="{6C81612B-140A-734A-98EF-B4B4BBA6B749}" srcId="{3CA4F5DB-0390-E44A-A59A-7D2DF4478C8C}" destId="{BD0B72FA-D510-8F46-B77F-60FD36571D9B}" srcOrd="1" destOrd="0" parTransId="{D17524ED-DAC9-5B45-84D2-DD2E907985CC}" sibTransId="{C3A4C3A5-9DC4-BC4E-8A54-3C66BD75607F}"/>
    <dgm:cxn modelId="{C3453E2C-AC7E-8048-9730-E0F3D2EB6D40}" type="presOf" srcId="{350FA537-EAD7-3148-AD1B-F9CE15AE4450}" destId="{24A51DDB-15B8-9346-AC0D-FA1A2CF3FFCC}" srcOrd="0" destOrd="0" presId="urn:microsoft.com/office/officeart/2005/8/layout/hierarchy3"/>
    <dgm:cxn modelId="{BFCB1C2D-7021-3E43-8197-C48730647CA5}" type="presOf" srcId="{049620DE-B3A4-F547-8BF1-0DED2AFFC7C1}" destId="{0EE5336F-A48D-F04D-A198-64B4194A37BF}" srcOrd="0" destOrd="0" presId="urn:microsoft.com/office/officeart/2005/8/layout/hierarchy3"/>
    <dgm:cxn modelId="{968D522E-B70D-3A4C-A39F-5D27507DCB07}" srcId="{350FA537-EAD7-3148-AD1B-F9CE15AE4450}" destId="{E66D0D28-1F53-CD48-9347-E5343703C002}" srcOrd="0" destOrd="0" parTransId="{7F728610-85B5-2045-8CB9-4212810342DE}" sibTransId="{A52514A7-14A0-ED4C-BD31-31C9CBC51937}"/>
    <dgm:cxn modelId="{396A9037-2DE5-4947-97D6-6A8A0BF7F04C}" srcId="{3C16A7D1-B150-414E-A574-B9993F415827}" destId="{3CA4F5DB-0390-E44A-A59A-7D2DF4478C8C}" srcOrd="2" destOrd="0" parTransId="{A05C0603-D4E0-FF4C-A14D-6A48C872B904}" sibTransId="{A0E64559-ED30-CC4D-B386-9DCEA3C158D2}"/>
    <dgm:cxn modelId="{91AE6239-6218-174B-B88E-BF7E1E63D06B}" srcId="{3CA4F5DB-0390-E44A-A59A-7D2DF4478C8C}" destId="{A294D60F-C2BD-6E4F-ACDC-76361B256196}" srcOrd="0" destOrd="0" parTransId="{EE21E94A-A48F-474A-B546-9511655916B6}" sibTransId="{7749EA04-C128-D74F-A7BF-F0DE9C5210B8}"/>
    <dgm:cxn modelId="{310B7041-A72B-2242-8BD1-377EF3D0D550}" srcId="{3C16A7D1-B150-414E-A574-B9993F415827}" destId="{350FA537-EAD7-3148-AD1B-F9CE15AE4450}" srcOrd="1" destOrd="0" parTransId="{4F01635A-B6C2-9F43-8087-4E9423F270F1}" sibTransId="{501F4520-FBF0-5745-B83A-F944908CBC73}"/>
    <dgm:cxn modelId="{EF8DAA59-916B-7F48-9EE8-2DDD75C8FDB8}" type="presOf" srcId="{7F728610-85B5-2045-8CB9-4212810342DE}" destId="{001E7BBA-25C6-334A-8A54-26A6A9EA99E0}" srcOrd="0" destOrd="0" presId="urn:microsoft.com/office/officeart/2005/8/layout/hierarchy3"/>
    <dgm:cxn modelId="{43F64162-F1F8-FB40-9E4E-1B162AF73ED9}" type="presOf" srcId="{3CA4F5DB-0390-E44A-A59A-7D2DF4478C8C}" destId="{FC1D2497-B2D8-AF43-98B3-3B20810E9EB0}" srcOrd="0" destOrd="0" presId="urn:microsoft.com/office/officeart/2005/8/layout/hierarchy3"/>
    <dgm:cxn modelId="{F1E94669-8377-F94D-B34B-DE30C4C0058F}" type="presOf" srcId="{350FA537-EAD7-3148-AD1B-F9CE15AE4450}" destId="{92A8CBC5-0EAE-7D4C-9A1A-39526B276380}" srcOrd="1" destOrd="0" presId="urn:microsoft.com/office/officeart/2005/8/layout/hierarchy3"/>
    <dgm:cxn modelId="{DA4AAC6C-8297-7842-9FA0-F3599A793F22}" type="presOf" srcId="{BD0B72FA-D510-8F46-B77F-60FD36571D9B}" destId="{4FFA042A-F85F-7B46-B3F1-D98BE7A7D7EA}" srcOrd="0" destOrd="0" presId="urn:microsoft.com/office/officeart/2005/8/layout/hierarchy3"/>
    <dgm:cxn modelId="{1465CF77-EA7E-FD47-BBA3-84BD3EAF9499}" srcId="{3CA4F5DB-0390-E44A-A59A-7D2DF4478C8C}" destId="{D6DCE55E-4DD9-B14B-8A08-2B7B12933DA8}" srcOrd="2" destOrd="0" parTransId="{7FE4C833-1AA0-9943-9F44-6BAEF4F92C91}" sibTransId="{D6D19EA1-8951-D440-A80B-F4C9B0B23000}"/>
    <dgm:cxn modelId="{332DDB85-B0AF-F14B-BD20-D328F4816946}" type="presOf" srcId="{4BED3228-9789-F94B-BA13-7CD616F8EEA4}" destId="{982D7E69-E4DD-AD49-9384-932AA12E1E2B}" srcOrd="0" destOrd="0" presId="urn:microsoft.com/office/officeart/2005/8/layout/hierarchy3"/>
    <dgm:cxn modelId="{49980E91-57B3-3743-9989-2A63B01D0291}" type="presOf" srcId="{0012B28C-5161-EE46-A1AC-BB8948925AE4}" destId="{6DE8E6FC-C30E-2646-8B76-F66DCD3C7979}" srcOrd="0" destOrd="0" presId="urn:microsoft.com/office/officeart/2005/8/layout/hierarchy3"/>
    <dgm:cxn modelId="{AF9C3C94-039F-5A42-A1D9-25BF7E066EFF}" srcId="{0D3B5356-E162-E34A-89FA-6A8C85BC317B}" destId="{D3AC7132-0D53-9242-96A9-798BF3ECB363}" srcOrd="2" destOrd="0" parTransId="{DC5BC219-DF11-5444-8B72-A61B6365195A}" sibTransId="{90128017-63FD-DE42-ABDB-AD68659955DF}"/>
    <dgm:cxn modelId="{FE79879A-315C-D34E-B559-622CC27DB2BF}" type="presOf" srcId="{D3AC7132-0D53-9242-96A9-798BF3ECB363}" destId="{E626D467-9485-B547-B151-ACB15D143210}" srcOrd="0" destOrd="0" presId="urn:microsoft.com/office/officeart/2005/8/layout/hierarchy3"/>
    <dgm:cxn modelId="{544FF7A6-915F-8A40-827B-9126E002B76E}" type="presOf" srcId="{EE21E94A-A48F-474A-B546-9511655916B6}" destId="{C441D34C-9AF9-C74B-A691-10FD3295E068}" srcOrd="0" destOrd="0" presId="urn:microsoft.com/office/officeart/2005/8/layout/hierarchy3"/>
    <dgm:cxn modelId="{3BBC27AD-7113-2D4D-B43E-9CDA9418F002}" type="presOf" srcId="{A298BFC4-745C-6344-8675-F0CDF5A4EF56}" destId="{79C86F4C-A6C1-9E4D-ADC3-9349CE8FD83D}" srcOrd="0" destOrd="0" presId="urn:microsoft.com/office/officeart/2005/8/layout/hierarchy3"/>
    <dgm:cxn modelId="{D8A55BC3-C06C-824B-A9E7-8BE2A0781EC4}" type="presOf" srcId="{0D3B5356-E162-E34A-89FA-6A8C85BC317B}" destId="{447B69F4-54DE-E048-8F9C-C352C348F1D6}" srcOrd="1" destOrd="0" presId="urn:microsoft.com/office/officeart/2005/8/layout/hierarchy3"/>
    <dgm:cxn modelId="{4FBD91C4-AF5C-EC49-B7EB-0C2E4680F415}" type="presOf" srcId="{1C64E6BA-F103-F143-9350-DEDF2386A6A6}" destId="{21EDAC6C-DE96-B34E-8756-C9EC64DEB3AB}" srcOrd="0" destOrd="0" presId="urn:microsoft.com/office/officeart/2005/8/layout/hierarchy3"/>
    <dgm:cxn modelId="{A11909C7-6C4A-874E-855D-F9E4C706AF21}" type="presOf" srcId="{0D3B5356-E162-E34A-89FA-6A8C85BC317B}" destId="{BF3ACEA3-E205-B54E-912F-78ABC30E183B}" srcOrd="0" destOrd="0" presId="urn:microsoft.com/office/officeart/2005/8/layout/hierarchy3"/>
    <dgm:cxn modelId="{56150CC7-F750-C340-A006-C7ADAAB454C2}" type="presOf" srcId="{7FE4C833-1AA0-9943-9F44-6BAEF4F92C91}" destId="{3B4C26DD-706F-A94D-AAD7-9C2BA784A4D7}" srcOrd="0" destOrd="0" presId="urn:microsoft.com/office/officeart/2005/8/layout/hierarchy3"/>
    <dgm:cxn modelId="{2B98B9C9-FF57-2D46-AEEB-5E37AF579FC9}" type="presOf" srcId="{D6DCE55E-4DD9-B14B-8A08-2B7B12933DA8}" destId="{60136781-A3B3-DE46-A51A-3C40A68C5959}" srcOrd="0" destOrd="0" presId="urn:microsoft.com/office/officeart/2005/8/layout/hierarchy3"/>
    <dgm:cxn modelId="{5E8BD3E2-4F4A-0240-B43E-AB41027CA720}" srcId="{3C16A7D1-B150-414E-A574-B9993F415827}" destId="{0D3B5356-E162-E34A-89FA-6A8C85BC317B}" srcOrd="0" destOrd="0" parTransId="{FA2BB17F-138C-F84B-A149-EB1DF98313BF}" sibTransId="{003595A8-A7D2-154C-9AC3-47E21AB9E3DF}"/>
    <dgm:cxn modelId="{0857CCE6-2986-DE4B-8B20-BC51D857A83F}" srcId="{350FA537-EAD7-3148-AD1B-F9CE15AE4450}" destId="{A298BFC4-745C-6344-8675-F0CDF5A4EF56}" srcOrd="1" destOrd="0" parTransId="{C0AFF324-B390-7C47-9C74-33FB9890D588}" sibTransId="{DF96E978-91AA-9747-ADFF-4DA56C9F23D1}"/>
    <dgm:cxn modelId="{8E5065EF-86AD-CB44-BAA5-75319F3A11E7}" type="presOf" srcId="{E66D0D28-1F53-CD48-9347-E5343703C002}" destId="{1665AD7A-9525-4045-BC27-DA16883FC7B1}" srcOrd="0" destOrd="0" presId="urn:microsoft.com/office/officeart/2005/8/layout/hierarchy3"/>
    <dgm:cxn modelId="{E1B0BCF7-DF27-4340-B860-222F1C579D28}" srcId="{0D3B5356-E162-E34A-89FA-6A8C85BC317B}" destId="{334BDE23-9F69-AF46-99AF-DB2E54058C4B}" srcOrd="0" destOrd="0" parTransId="{4BED3228-9789-F94B-BA13-7CD616F8EEA4}" sibTransId="{D4458584-9FD6-F44E-9501-2CA64B19450C}"/>
    <dgm:cxn modelId="{D48171F9-BDC4-2240-A302-9007F7FB5308}" type="presOf" srcId="{A294D60F-C2BD-6E4F-ACDC-76361B256196}" destId="{B920843D-B8EB-1048-BA7C-0E0EFD4308F8}" srcOrd="0" destOrd="0" presId="urn:microsoft.com/office/officeart/2005/8/layout/hierarchy3"/>
    <dgm:cxn modelId="{106A8AFA-2E66-244A-8BDA-A7B077771C3F}" type="presOf" srcId="{DC5BC219-DF11-5444-8B72-A61B6365195A}" destId="{91BF549C-A417-7A47-8B21-D4DE014FD33A}" srcOrd="0" destOrd="0" presId="urn:microsoft.com/office/officeart/2005/8/layout/hierarchy3"/>
    <dgm:cxn modelId="{D359D9FA-B9FE-6442-B2E9-EE2770F677F9}" type="presOf" srcId="{677CAE8B-78F0-8946-A4B7-7FEEF26F5EE0}" destId="{DCEC316E-FAB6-CE48-A4F7-AAFC0DFA9E51}" srcOrd="0" destOrd="0" presId="urn:microsoft.com/office/officeart/2005/8/layout/hierarchy3"/>
    <dgm:cxn modelId="{F9C49FDF-439A-B94F-8401-6E6895170F82}" type="presParOf" srcId="{DE9417CC-423D-A444-8CC5-28B7EEDC37E5}" destId="{64BA3724-2461-934C-B394-1E16601103ED}" srcOrd="0" destOrd="0" presId="urn:microsoft.com/office/officeart/2005/8/layout/hierarchy3"/>
    <dgm:cxn modelId="{723BBE59-130F-F643-9850-7086EFA116FB}" type="presParOf" srcId="{64BA3724-2461-934C-B394-1E16601103ED}" destId="{BAE22D67-7608-4542-8F60-EC2B771702B2}" srcOrd="0" destOrd="0" presId="urn:microsoft.com/office/officeart/2005/8/layout/hierarchy3"/>
    <dgm:cxn modelId="{CBD29613-5A27-7345-BBFD-0C80426ED690}" type="presParOf" srcId="{BAE22D67-7608-4542-8F60-EC2B771702B2}" destId="{BF3ACEA3-E205-B54E-912F-78ABC30E183B}" srcOrd="0" destOrd="0" presId="urn:microsoft.com/office/officeart/2005/8/layout/hierarchy3"/>
    <dgm:cxn modelId="{260CADC8-B97A-2842-B1D9-F2BFAB1F6988}" type="presParOf" srcId="{BAE22D67-7608-4542-8F60-EC2B771702B2}" destId="{447B69F4-54DE-E048-8F9C-C352C348F1D6}" srcOrd="1" destOrd="0" presId="urn:microsoft.com/office/officeart/2005/8/layout/hierarchy3"/>
    <dgm:cxn modelId="{82A51048-7966-FF44-9C33-AEA4D09B9EAB}" type="presParOf" srcId="{64BA3724-2461-934C-B394-1E16601103ED}" destId="{A3CAFC46-B92A-5C4A-A95B-B6079EDD997D}" srcOrd="1" destOrd="0" presId="urn:microsoft.com/office/officeart/2005/8/layout/hierarchy3"/>
    <dgm:cxn modelId="{A41C7BF9-4EC8-8E49-B479-8A146F249B9F}" type="presParOf" srcId="{A3CAFC46-B92A-5C4A-A95B-B6079EDD997D}" destId="{982D7E69-E4DD-AD49-9384-932AA12E1E2B}" srcOrd="0" destOrd="0" presId="urn:microsoft.com/office/officeart/2005/8/layout/hierarchy3"/>
    <dgm:cxn modelId="{AF59289D-C37C-7F46-8B3B-B7AD597B8062}" type="presParOf" srcId="{A3CAFC46-B92A-5C4A-A95B-B6079EDD997D}" destId="{2678CF27-04A7-D74B-A9CD-BCBEEA9D5D1B}" srcOrd="1" destOrd="0" presId="urn:microsoft.com/office/officeart/2005/8/layout/hierarchy3"/>
    <dgm:cxn modelId="{972CDCB8-2989-7545-8578-E37D8F1CB5EF}" type="presParOf" srcId="{A3CAFC46-B92A-5C4A-A95B-B6079EDD997D}" destId="{21EDAC6C-DE96-B34E-8756-C9EC64DEB3AB}" srcOrd="2" destOrd="0" presId="urn:microsoft.com/office/officeart/2005/8/layout/hierarchy3"/>
    <dgm:cxn modelId="{92A0B1FD-C972-854E-9649-DC8C223FBD2B}" type="presParOf" srcId="{A3CAFC46-B92A-5C4A-A95B-B6079EDD997D}" destId="{6DE8E6FC-C30E-2646-8B76-F66DCD3C7979}" srcOrd="3" destOrd="0" presId="urn:microsoft.com/office/officeart/2005/8/layout/hierarchy3"/>
    <dgm:cxn modelId="{3A749636-9659-7A45-AF7C-5E9AAAAB7DDB}" type="presParOf" srcId="{A3CAFC46-B92A-5C4A-A95B-B6079EDD997D}" destId="{91BF549C-A417-7A47-8B21-D4DE014FD33A}" srcOrd="4" destOrd="0" presId="urn:microsoft.com/office/officeart/2005/8/layout/hierarchy3"/>
    <dgm:cxn modelId="{44DF4F61-BB6B-0341-91D3-56BA4672AD2C}" type="presParOf" srcId="{A3CAFC46-B92A-5C4A-A95B-B6079EDD997D}" destId="{E626D467-9485-B547-B151-ACB15D143210}" srcOrd="5" destOrd="0" presId="urn:microsoft.com/office/officeart/2005/8/layout/hierarchy3"/>
    <dgm:cxn modelId="{C24E454A-1F38-5A4F-B339-37C380642ED8}" type="presParOf" srcId="{DE9417CC-423D-A444-8CC5-28B7EEDC37E5}" destId="{03B53B3A-AFC6-2D49-ABDB-DE91BABCBE65}" srcOrd="1" destOrd="0" presId="urn:microsoft.com/office/officeart/2005/8/layout/hierarchy3"/>
    <dgm:cxn modelId="{0E6FEDAC-5934-ED40-9137-D8700A1C7EEA}" type="presParOf" srcId="{03B53B3A-AFC6-2D49-ABDB-DE91BABCBE65}" destId="{56EF8401-6193-C340-9AEA-C67FB1EF0B09}" srcOrd="0" destOrd="0" presId="urn:microsoft.com/office/officeart/2005/8/layout/hierarchy3"/>
    <dgm:cxn modelId="{416213E5-5C9C-8042-8AFB-FE35908B24CE}" type="presParOf" srcId="{56EF8401-6193-C340-9AEA-C67FB1EF0B09}" destId="{24A51DDB-15B8-9346-AC0D-FA1A2CF3FFCC}" srcOrd="0" destOrd="0" presId="urn:microsoft.com/office/officeart/2005/8/layout/hierarchy3"/>
    <dgm:cxn modelId="{E5B05D75-1CED-8245-A1F6-065EE9B87B72}" type="presParOf" srcId="{56EF8401-6193-C340-9AEA-C67FB1EF0B09}" destId="{92A8CBC5-0EAE-7D4C-9A1A-39526B276380}" srcOrd="1" destOrd="0" presId="urn:microsoft.com/office/officeart/2005/8/layout/hierarchy3"/>
    <dgm:cxn modelId="{5F4F82D9-AA7F-CD42-8851-6A08178A6B3C}" type="presParOf" srcId="{03B53B3A-AFC6-2D49-ABDB-DE91BABCBE65}" destId="{25BD9678-BB81-B04B-905A-37B6794E7748}" srcOrd="1" destOrd="0" presId="urn:microsoft.com/office/officeart/2005/8/layout/hierarchy3"/>
    <dgm:cxn modelId="{76CE2DC3-D11F-6D43-9D0C-2821525F1982}" type="presParOf" srcId="{25BD9678-BB81-B04B-905A-37B6794E7748}" destId="{001E7BBA-25C6-334A-8A54-26A6A9EA99E0}" srcOrd="0" destOrd="0" presId="urn:microsoft.com/office/officeart/2005/8/layout/hierarchy3"/>
    <dgm:cxn modelId="{9B17E372-E727-DA4F-BD8A-FB78D57BF243}" type="presParOf" srcId="{25BD9678-BB81-B04B-905A-37B6794E7748}" destId="{1665AD7A-9525-4045-BC27-DA16883FC7B1}" srcOrd="1" destOrd="0" presId="urn:microsoft.com/office/officeart/2005/8/layout/hierarchy3"/>
    <dgm:cxn modelId="{E654B2BA-01A9-DF4C-A632-5299898EFED1}" type="presParOf" srcId="{25BD9678-BB81-B04B-905A-37B6794E7748}" destId="{4DD4036B-5EE3-F540-B76F-F156F5F2ED5B}" srcOrd="2" destOrd="0" presId="urn:microsoft.com/office/officeart/2005/8/layout/hierarchy3"/>
    <dgm:cxn modelId="{D16300D1-D54B-C348-9CA1-6EB16D6B0366}" type="presParOf" srcId="{25BD9678-BB81-B04B-905A-37B6794E7748}" destId="{79C86F4C-A6C1-9E4D-ADC3-9349CE8FD83D}" srcOrd="3" destOrd="0" presId="urn:microsoft.com/office/officeart/2005/8/layout/hierarchy3"/>
    <dgm:cxn modelId="{48E25197-6303-DE43-B982-F46A05D1EC97}" type="presParOf" srcId="{25BD9678-BB81-B04B-905A-37B6794E7748}" destId="{DCEC316E-FAB6-CE48-A4F7-AAFC0DFA9E51}" srcOrd="4" destOrd="0" presId="urn:microsoft.com/office/officeart/2005/8/layout/hierarchy3"/>
    <dgm:cxn modelId="{3E4B5639-CEB3-7E4E-9BE3-208503FFAF8A}" type="presParOf" srcId="{25BD9678-BB81-B04B-905A-37B6794E7748}" destId="{0EE5336F-A48D-F04D-A198-64B4194A37BF}" srcOrd="5" destOrd="0" presId="urn:microsoft.com/office/officeart/2005/8/layout/hierarchy3"/>
    <dgm:cxn modelId="{6DFBB8C5-5CD1-D940-8B18-A7D2037C208F}" type="presParOf" srcId="{DE9417CC-423D-A444-8CC5-28B7EEDC37E5}" destId="{E891C662-7F28-9449-820A-6A5BE43EC9EB}" srcOrd="2" destOrd="0" presId="urn:microsoft.com/office/officeart/2005/8/layout/hierarchy3"/>
    <dgm:cxn modelId="{02B46210-BFCA-3B46-9140-456A0F7EC508}" type="presParOf" srcId="{E891C662-7F28-9449-820A-6A5BE43EC9EB}" destId="{C09DEACF-E583-C644-8B14-50C93296C6CD}" srcOrd="0" destOrd="0" presId="urn:microsoft.com/office/officeart/2005/8/layout/hierarchy3"/>
    <dgm:cxn modelId="{3456D7B6-3301-564C-95B4-F88259FDD9C0}" type="presParOf" srcId="{C09DEACF-E583-C644-8B14-50C93296C6CD}" destId="{FC1D2497-B2D8-AF43-98B3-3B20810E9EB0}" srcOrd="0" destOrd="0" presId="urn:microsoft.com/office/officeart/2005/8/layout/hierarchy3"/>
    <dgm:cxn modelId="{EC855154-163D-9443-B030-9D192FFC74E2}" type="presParOf" srcId="{C09DEACF-E583-C644-8B14-50C93296C6CD}" destId="{4AC6B007-9200-694B-8602-2686B55D66EE}" srcOrd="1" destOrd="0" presId="urn:microsoft.com/office/officeart/2005/8/layout/hierarchy3"/>
    <dgm:cxn modelId="{6F0B2D43-0B7D-564A-B0D6-493C30E985B3}" type="presParOf" srcId="{E891C662-7F28-9449-820A-6A5BE43EC9EB}" destId="{AEC9F04E-7848-4F41-9EBE-6BBBA9AF9C29}" srcOrd="1" destOrd="0" presId="urn:microsoft.com/office/officeart/2005/8/layout/hierarchy3"/>
    <dgm:cxn modelId="{66C80058-C3D9-C849-85C4-5599FEB043BE}" type="presParOf" srcId="{AEC9F04E-7848-4F41-9EBE-6BBBA9AF9C29}" destId="{C441D34C-9AF9-C74B-A691-10FD3295E068}" srcOrd="0" destOrd="0" presId="urn:microsoft.com/office/officeart/2005/8/layout/hierarchy3"/>
    <dgm:cxn modelId="{AE4A1133-6AF1-9541-B579-995542C7B1A0}" type="presParOf" srcId="{AEC9F04E-7848-4F41-9EBE-6BBBA9AF9C29}" destId="{B920843D-B8EB-1048-BA7C-0E0EFD4308F8}" srcOrd="1" destOrd="0" presId="urn:microsoft.com/office/officeart/2005/8/layout/hierarchy3"/>
    <dgm:cxn modelId="{933F569B-11E0-0841-B968-E658AB60BBFF}" type="presParOf" srcId="{AEC9F04E-7848-4F41-9EBE-6BBBA9AF9C29}" destId="{BEA6646A-07C1-E740-AF06-B1A5C1942ABE}" srcOrd="2" destOrd="0" presId="urn:microsoft.com/office/officeart/2005/8/layout/hierarchy3"/>
    <dgm:cxn modelId="{4CEBF4C1-3042-354A-8197-68D92B23C762}" type="presParOf" srcId="{AEC9F04E-7848-4F41-9EBE-6BBBA9AF9C29}" destId="{4FFA042A-F85F-7B46-B3F1-D98BE7A7D7EA}" srcOrd="3" destOrd="0" presId="urn:microsoft.com/office/officeart/2005/8/layout/hierarchy3"/>
    <dgm:cxn modelId="{403BC878-F969-544B-9587-0B6D2A088E45}" type="presParOf" srcId="{AEC9F04E-7848-4F41-9EBE-6BBBA9AF9C29}" destId="{3B4C26DD-706F-A94D-AAD7-9C2BA784A4D7}" srcOrd="4" destOrd="0" presId="urn:microsoft.com/office/officeart/2005/8/layout/hierarchy3"/>
    <dgm:cxn modelId="{12D5B922-0D85-6443-B65B-BFE3D10ECF60}" type="presParOf" srcId="{AEC9F04E-7848-4F41-9EBE-6BBBA9AF9C29}" destId="{60136781-A3B3-DE46-A51A-3C40A68C595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64B40C-0966-FE4F-91F0-53B697EA8175}">
      <dsp:nvSpPr>
        <dsp:cNvPr id="0" name=""/>
        <dsp:cNvSpPr/>
      </dsp:nvSpPr>
      <dsp:spPr>
        <a:xfrm>
          <a:off x="1300" y="35023"/>
          <a:ext cx="2536225" cy="2536225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577" tIns="76200" rIns="139577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/>
            <a:t>35</a:t>
          </a:r>
          <a:r>
            <a:rPr lang="en-US" sz="2500" kern="1200"/>
            <a:t> </a:t>
          </a:r>
          <a:r>
            <a:rPr lang="en-US" sz="2000" kern="1200"/>
            <a:t>graduate students</a:t>
          </a:r>
          <a:endParaRPr lang="en-US" sz="2500" kern="1200"/>
        </a:p>
      </dsp:txBody>
      <dsp:txXfrm>
        <a:off x="372722" y="406445"/>
        <a:ext cx="1793381" cy="1793381"/>
      </dsp:txXfrm>
    </dsp:sp>
    <dsp:sp modelId="{CA8E775F-9878-DC48-98CA-EC2B1E1FAFC3}">
      <dsp:nvSpPr>
        <dsp:cNvPr id="0" name=""/>
        <dsp:cNvSpPr/>
      </dsp:nvSpPr>
      <dsp:spPr>
        <a:xfrm>
          <a:off x="2030280" y="35023"/>
          <a:ext cx="2536225" cy="2536225"/>
        </a:xfrm>
        <a:prstGeom prst="ellipse">
          <a:avLst/>
        </a:prstGeom>
        <a:solidFill>
          <a:schemeClr val="accent3">
            <a:alpha val="50000"/>
            <a:hueOff val="2812566"/>
            <a:satOff val="-4220"/>
            <a:lumOff val="-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577" tIns="76200" rIns="139577" bIns="762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/>
            <a:t>24</a:t>
          </a:r>
          <a:r>
            <a:rPr lang="en-US" sz="2500" kern="1200"/>
            <a:t> </a:t>
          </a:r>
          <a:r>
            <a:rPr lang="en-US" sz="2000" kern="1200"/>
            <a:t>universities represented</a:t>
          </a:r>
          <a:endParaRPr lang="en-US" sz="2500" kern="1200"/>
        </a:p>
      </dsp:txBody>
      <dsp:txXfrm>
        <a:off x="2401702" y="406445"/>
        <a:ext cx="1793381" cy="1793381"/>
      </dsp:txXfrm>
    </dsp:sp>
    <dsp:sp modelId="{F4DA13C5-8BFF-654E-ABA4-D172B1F1874A}">
      <dsp:nvSpPr>
        <dsp:cNvPr id="0" name=""/>
        <dsp:cNvSpPr/>
      </dsp:nvSpPr>
      <dsp:spPr>
        <a:xfrm>
          <a:off x="4059261" y="35023"/>
          <a:ext cx="2536225" cy="2536225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577" tIns="76200" rIns="139577" bIns="76200" numCol="1" spcCol="1270" anchor="ctr" anchorCtr="0">
          <a:noAutofit/>
        </a:bodyPr>
        <a:lstStyle/>
        <a:p>
          <a:pPr marL="0" lvl="0" indent="0" algn="ctr" defTabSz="2667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6000" b="1" kern="1200"/>
            <a:t>5</a:t>
          </a:r>
          <a:r>
            <a:rPr lang="en-US" sz="2000" kern="1200"/>
            <a:t>       plenary sessions</a:t>
          </a:r>
        </a:p>
      </dsp:txBody>
      <dsp:txXfrm>
        <a:off x="4430683" y="406445"/>
        <a:ext cx="1793381" cy="1793381"/>
      </dsp:txXfrm>
    </dsp:sp>
    <dsp:sp modelId="{34A54A94-8AE0-7844-AE1A-CB592407D0E2}">
      <dsp:nvSpPr>
        <dsp:cNvPr id="0" name=""/>
        <dsp:cNvSpPr/>
      </dsp:nvSpPr>
      <dsp:spPr>
        <a:xfrm>
          <a:off x="6088241" y="35023"/>
          <a:ext cx="2536225" cy="2536225"/>
        </a:xfrm>
        <a:prstGeom prst="ellipse">
          <a:avLst/>
        </a:prstGeom>
        <a:solidFill>
          <a:schemeClr val="accent3">
            <a:alpha val="50000"/>
            <a:hueOff val="8437698"/>
            <a:satOff val="-12660"/>
            <a:lumOff val="-2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577" tIns="76200" rIns="139577" bIns="76200" numCol="1" spcCol="1270" anchor="ctr" anchorCtr="0">
          <a:noAutofit/>
        </a:bodyPr>
        <a:lstStyle/>
        <a:p>
          <a:pPr marL="0" lvl="0" indent="0" algn="ctr" defTabSz="2667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6000" b="1" kern="1200"/>
            <a:t>9</a:t>
          </a:r>
          <a:r>
            <a:rPr lang="en-US" sz="2500" kern="1200"/>
            <a:t> </a:t>
          </a:r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student presentations</a:t>
          </a:r>
        </a:p>
      </dsp:txBody>
      <dsp:txXfrm>
        <a:off x="6459663" y="406445"/>
        <a:ext cx="1793381" cy="1793381"/>
      </dsp:txXfrm>
    </dsp:sp>
    <dsp:sp modelId="{F76377BB-A212-2449-ABB7-7583DDFE8653}">
      <dsp:nvSpPr>
        <dsp:cNvPr id="0" name=""/>
        <dsp:cNvSpPr/>
      </dsp:nvSpPr>
      <dsp:spPr>
        <a:xfrm>
          <a:off x="8117221" y="35023"/>
          <a:ext cx="2536225" cy="2536225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577" tIns="76200" rIns="139577" bIns="76200" numCol="1" spcCol="1270" anchor="ctr" anchorCtr="0">
          <a:noAutofit/>
        </a:bodyPr>
        <a:lstStyle/>
        <a:p>
          <a:pPr marL="0" lvl="0" indent="0" algn="ctr" defTabSz="26670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6000" b="1" kern="1200"/>
            <a:t>11</a:t>
          </a:r>
          <a:r>
            <a:rPr lang="en-US" sz="2800" kern="1200"/>
            <a:t> </a:t>
          </a:r>
        </a:p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gallery submissions</a:t>
          </a:r>
        </a:p>
      </dsp:txBody>
      <dsp:txXfrm>
        <a:off x="8488643" y="406445"/>
        <a:ext cx="1793381" cy="1793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E36011-515D-8947-A327-B19FBC71B6D3}">
      <dsp:nvSpPr>
        <dsp:cNvPr id="0" name=""/>
        <dsp:cNvSpPr/>
      </dsp:nvSpPr>
      <dsp:spPr>
        <a:xfrm>
          <a:off x="1120330" y="92"/>
          <a:ext cx="2515531" cy="100621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Gave presentations</a:t>
          </a:r>
        </a:p>
      </dsp:txBody>
      <dsp:txXfrm>
        <a:off x="1623436" y="92"/>
        <a:ext cx="1509319" cy="1006212"/>
      </dsp:txXfrm>
    </dsp:sp>
    <dsp:sp modelId="{C31303B3-7958-1648-814B-28B2E732F453}">
      <dsp:nvSpPr>
        <dsp:cNvPr id="0" name=""/>
        <dsp:cNvSpPr/>
      </dsp:nvSpPr>
      <dsp:spPr>
        <a:xfrm>
          <a:off x="3308842" y="85620"/>
          <a:ext cx="4481136" cy="835156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a Plenary Session: “Per aspera ad astra: Challenges and growth opportunities in academic research”</a:t>
          </a:r>
        </a:p>
      </dsp:txBody>
      <dsp:txXfrm>
        <a:off x="3726420" y="85620"/>
        <a:ext cx="3645980" cy="835156"/>
      </dsp:txXfrm>
    </dsp:sp>
    <dsp:sp modelId="{CE7FBD79-F2C7-0F45-84F9-21FECE92DA87}">
      <dsp:nvSpPr>
        <dsp:cNvPr id="0" name=""/>
        <dsp:cNvSpPr/>
      </dsp:nvSpPr>
      <dsp:spPr>
        <a:xfrm>
          <a:off x="1120330" y="1147174"/>
          <a:ext cx="2515531" cy="1006212"/>
        </a:xfrm>
        <a:prstGeom prst="chevron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Showcased their work</a:t>
          </a:r>
        </a:p>
      </dsp:txBody>
      <dsp:txXfrm>
        <a:off x="1623436" y="1147174"/>
        <a:ext cx="1509319" cy="1006212"/>
      </dsp:txXfrm>
    </dsp:sp>
    <dsp:sp modelId="{E23974E8-11D0-9942-A282-F3D6E9A7DD13}">
      <dsp:nvSpPr>
        <dsp:cNvPr id="0" name=""/>
        <dsp:cNvSpPr/>
      </dsp:nvSpPr>
      <dsp:spPr>
        <a:xfrm>
          <a:off x="3308842" y="1232702"/>
          <a:ext cx="4481136" cy="835156"/>
        </a:xfrm>
        <a:prstGeom prst="chevron">
          <a:avLst/>
        </a:prstGeom>
        <a:solidFill>
          <a:schemeClr val="accent3">
            <a:tint val="40000"/>
            <a:alpha val="90000"/>
            <a:hueOff val="3572285"/>
            <a:satOff val="-4598"/>
            <a:lumOff val="-35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572285"/>
              <a:satOff val="-4598"/>
              <a:lumOff val="-3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a Gallery Session “Colors of the wind: Gallery of wind energy progress”</a:t>
          </a:r>
        </a:p>
      </dsp:txBody>
      <dsp:txXfrm>
        <a:off x="3726420" y="1232702"/>
        <a:ext cx="3645980" cy="835156"/>
      </dsp:txXfrm>
    </dsp:sp>
    <dsp:sp modelId="{2580CBA7-0200-0F4C-8700-E2608E22F5A7}">
      <dsp:nvSpPr>
        <dsp:cNvPr id="0" name=""/>
        <dsp:cNvSpPr/>
      </dsp:nvSpPr>
      <dsp:spPr>
        <a:xfrm>
          <a:off x="1120330" y="2294257"/>
          <a:ext cx="2515531" cy="1006212"/>
        </a:xfrm>
        <a:prstGeom prst="chevron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Learned from invited speakers</a:t>
          </a:r>
        </a:p>
      </dsp:txBody>
      <dsp:txXfrm>
        <a:off x="1623436" y="2294257"/>
        <a:ext cx="1509319" cy="1006212"/>
      </dsp:txXfrm>
    </dsp:sp>
    <dsp:sp modelId="{49713330-E782-CA4B-9349-DCF917E8C2FC}">
      <dsp:nvSpPr>
        <dsp:cNvPr id="0" name=""/>
        <dsp:cNvSpPr/>
      </dsp:nvSpPr>
      <dsp:spPr>
        <a:xfrm>
          <a:off x="3308842" y="2379785"/>
          <a:ext cx="4461907" cy="835156"/>
        </a:xfrm>
        <a:prstGeom prst="chevron">
          <a:avLst/>
        </a:prstGeom>
        <a:solidFill>
          <a:schemeClr val="accent3">
            <a:tint val="40000"/>
            <a:alpha val="90000"/>
            <a:hueOff val="7144569"/>
            <a:satOff val="-9195"/>
            <a:lumOff val="-71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7144569"/>
              <a:satOff val="-9195"/>
              <a:lumOff val="-7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about publishing, collaboration, networking, and tips for a successful career</a:t>
          </a:r>
        </a:p>
      </dsp:txBody>
      <dsp:txXfrm>
        <a:off x="3726420" y="2379785"/>
        <a:ext cx="3626751" cy="835156"/>
      </dsp:txXfrm>
    </dsp:sp>
    <dsp:sp modelId="{C04F8E5D-5F98-9349-82C6-73CC58EBA94A}">
      <dsp:nvSpPr>
        <dsp:cNvPr id="0" name=""/>
        <dsp:cNvSpPr/>
      </dsp:nvSpPr>
      <dsp:spPr>
        <a:xfrm>
          <a:off x="1120330" y="3441339"/>
          <a:ext cx="2515531" cy="1006212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12700" rIns="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Developed professional skills</a:t>
          </a:r>
        </a:p>
      </dsp:txBody>
      <dsp:txXfrm>
        <a:off x="1623436" y="3441339"/>
        <a:ext cx="1509319" cy="1006212"/>
      </dsp:txXfrm>
    </dsp:sp>
    <dsp:sp modelId="{806FD293-5976-9C48-93C3-C84C5825B22D}">
      <dsp:nvSpPr>
        <dsp:cNvPr id="0" name=""/>
        <dsp:cNvSpPr/>
      </dsp:nvSpPr>
      <dsp:spPr>
        <a:xfrm>
          <a:off x="3308842" y="3526867"/>
          <a:ext cx="4514939" cy="835156"/>
        </a:xfrm>
        <a:prstGeom prst="chevron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e.g. elevator pitches, purposeful networking, scientific discussions</a:t>
          </a:r>
        </a:p>
      </dsp:txBody>
      <dsp:txXfrm>
        <a:off x="3726420" y="3526867"/>
        <a:ext cx="3679783" cy="8351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ACEA3-E205-B54E-912F-78ABC30E183B}">
      <dsp:nvSpPr>
        <dsp:cNvPr id="0" name=""/>
        <dsp:cNvSpPr/>
      </dsp:nvSpPr>
      <dsp:spPr>
        <a:xfrm>
          <a:off x="272490" y="1164"/>
          <a:ext cx="2962939" cy="1120148"/>
        </a:xfrm>
        <a:prstGeom prst="roundRect">
          <a:avLst>
            <a:gd name="adj" fmla="val 10000"/>
          </a:avLst>
        </a:prstGeom>
        <a:solidFill>
          <a:srgbClr val="9BBB5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Invited Talks and Panel Discussion</a:t>
          </a:r>
        </a:p>
      </dsp:txBody>
      <dsp:txXfrm>
        <a:off x="305298" y="33972"/>
        <a:ext cx="2897323" cy="1054532"/>
      </dsp:txXfrm>
    </dsp:sp>
    <dsp:sp modelId="{982D7E69-E4DD-AD49-9384-932AA12E1E2B}">
      <dsp:nvSpPr>
        <dsp:cNvPr id="0" name=""/>
        <dsp:cNvSpPr/>
      </dsp:nvSpPr>
      <dsp:spPr>
        <a:xfrm>
          <a:off x="568784" y="1121313"/>
          <a:ext cx="296293" cy="693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569"/>
              </a:lnTo>
              <a:lnTo>
                <a:pt x="296293" y="69356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8CF27-04A7-D74B-A9CD-BCBEEA9D5D1B}">
      <dsp:nvSpPr>
        <dsp:cNvPr id="0" name=""/>
        <dsp:cNvSpPr/>
      </dsp:nvSpPr>
      <dsp:spPr>
        <a:xfrm>
          <a:off x="865078" y="1330193"/>
          <a:ext cx="2518967" cy="969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BBB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114300" lvl="0" indent="-114300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  <a:tabLst/>
          </a:pPr>
          <a:r>
            <a:rPr lang="en-US" sz="2000" kern="1200"/>
            <a:t>• Publishing • Career</a:t>
          </a:r>
        </a:p>
        <a:p>
          <a:pPr marL="179388" lvl="0" indent="-179388" algn="l" defTabSz="889000">
            <a:lnSpc>
              <a:spcPct val="90000"/>
            </a:lnSpc>
            <a:spcBef>
              <a:spcPct val="0"/>
            </a:spcBef>
            <a:spcAft>
              <a:spcPts val="0"/>
            </a:spcAft>
            <a:buFont typeface="+mj-lt"/>
            <a:buNone/>
            <a:tabLst/>
          </a:pPr>
          <a:r>
            <a:rPr lang="en-US" sz="2000" kern="1200"/>
            <a:t>• Collaboration &amp; Networking</a:t>
          </a:r>
        </a:p>
      </dsp:txBody>
      <dsp:txXfrm>
        <a:off x="893470" y="1358585"/>
        <a:ext cx="2462183" cy="912595"/>
      </dsp:txXfrm>
    </dsp:sp>
    <dsp:sp modelId="{21EDAC6C-DE96-B34E-8756-C9EC64DEB3AB}">
      <dsp:nvSpPr>
        <dsp:cNvPr id="0" name=""/>
        <dsp:cNvSpPr/>
      </dsp:nvSpPr>
      <dsp:spPr>
        <a:xfrm>
          <a:off x="568784" y="1121313"/>
          <a:ext cx="296293" cy="1871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828"/>
              </a:lnTo>
              <a:lnTo>
                <a:pt x="296293" y="18718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8E6FC-C30E-2646-8B76-F66DCD3C7979}">
      <dsp:nvSpPr>
        <dsp:cNvPr id="0" name=""/>
        <dsp:cNvSpPr/>
      </dsp:nvSpPr>
      <dsp:spPr>
        <a:xfrm>
          <a:off x="865078" y="2508452"/>
          <a:ext cx="2518967" cy="969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BBB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Content: from practical to introspective</a:t>
          </a:r>
        </a:p>
      </dsp:txBody>
      <dsp:txXfrm>
        <a:off x="893470" y="2536844"/>
        <a:ext cx="2462183" cy="912595"/>
      </dsp:txXfrm>
    </dsp:sp>
    <dsp:sp modelId="{91BF549C-A417-7A47-8B21-D4DE014FD33A}">
      <dsp:nvSpPr>
        <dsp:cNvPr id="0" name=""/>
        <dsp:cNvSpPr/>
      </dsp:nvSpPr>
      <dsp:spPr>
        <a:xfrm>
          <a:off x="568784" y="1121313"/>
          <a:ext cx="296293" cy="305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088"/>
              </a:lnTo>
              <a:lnTo>
                <a:pt x="296293" y="30500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26D467-9485-B547-B151-ACB15D143210}">
      <dsp:nvSpPr>
        <dsp:cNvPr id="0" name=""/>
        <dsp:cNvSpPr/>
      </dsp:nvSpPr>
      <dsp:spPr>
        <a:xfrm>
          <a:off x="865078" y="3686712"/>
          <a:ext cx="2518967" cy="969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9BBB5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Technical and psychological aspects of graduate research</a:t>
          </a:r>
        </a:p>
      </dsp:txBody>
      <dsp:txXfrm>
        <a:off x="893470" y="3715104"/>
        <a:ext cx="2462183" cy="912595"/>
      </dsp:txXfrm>
    </dsp:sp>
    <dsp:sp modelId="{24A51DDB-15B8-9346-AC0D-FA1A2CF3FFCC}">
      <dsp:nvSpPr>
        <dsp:cNvPr id="0" name=""/>
        <dsp:cNvSpPr/>
      </dsp:nvSpPr>
      <dsp:spPr>
        <a:xfrm>
          <a:off x="3653190" y="1164"/>
          <a:ext cx="2962939" cy="1120148"/>
        </a:xfrm>
        <a:prstGeom prst="roundRect">
          <a:avLst>
            <a:gd name="adj" fmla="val 10000"/>
          </a:avLst>
        </a:prstGeom>
        <a:solidFill>
          <a:srgbClr val="5CB37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Student Presentations</a:t>
          </a:r>
        </a:p>
      </dsp:txBody>
      <dsp:txXfrm>
        <a:off x="3685998" y="33972"/>
        <a:ext cx="2897323" cy="1054532"/>
      </dsp:txXfrm>
    </dsp:sp>
    <dsp:sp modelId="{001E7BBA-25C6-334A-8A54-26A6A9EA99E0}">
      <dsp:nvSpPr>
        <dsp:cNvPr id="0" name=""/>
        <dsp:cNvSpPr/>
      </dsp:nvSpPr>
      <dsp:spPr>
        <a:xfrm>
          <a:off x="3949483" y="1121313"/>
          <a:ext cx="296293" cy="693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569"/>
              </a:lnTo>
              <a:lnTo>
                <a:pt x="296293" y="69356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5AD7A-9525-4045-BC27-DA16883FC7B1}">
      <dsp:nvSpPr>
        <dsp:cNvPr id="0" name=""/>
        <dsp:cNvSpPr/>
      </dsp:nvSpPr>
      <dsp:spPr>
        <a:xfrm>
          <a:off x="4245777" y="1330193"/>
          <a:ext cx="2518967" cy="969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CB3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Limited to 3 slides, 5-minute duration</a:t>
          </a:r>
        </a:p>
      </dsp:txBody>
      <dsp:txXfrm>
        <a:off x="4274169" y="1358585"/>
        <a:ext cx="2462183" cy="912595"/>
      </dsp:txXfrm>
    </dsp:sp>
    <dsp:sp modelId="{4DD4036B-5EE3-F540-B76F-F156F5F2ED5B}">
      <dsp:nvSpPr>
        <dsp:cNvPr id="0" name=""/>
        <dsp:cNvSpPr/>
      </dsp:nvSpPr>
      <dsp:spPr>
        <a:xfrm>
          <a:off x="3949483" y="1121313"/>
          <a:ext cx="296293" cy="1871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828"/>
              </a:lnTo>
              <a:lnTo>
                <a:pt x="296293" y="18718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C86F4C-A6C1-9E4D-ADC3-9349CE8FD83D}">
      <dsp:nvSpPr>
        <dsp:cNvPr id="0" name=""/>
        <dsp:cNvSpPr/>
      </dsp:nvSpPr>
      <dsp:spPr>
        <a:xfrm>
          <a:off x="4245777" y="2508452"/>
          <a:ext cx="2518967" cy="969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CB3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Topics: technical work, research struggles, lessons learned</a:t>
          </a:r>
        </a:p>
      </dsp:txBody>
      <dsp:txXfrm>
        <a:off x="4274169" y="2536844"/>
        <a:ext cx="2462183" cy="912595"/>
      </dsp:txXfrm>
    </dsp:sp>
    <dsp:sp modelId="{DCEC316E-FAB6-CE48-A4F7-AAFC0DFA9E51}">
      <dsp:nvSpPr>
        <dsp:cNvPr id="0" name=""/>
        <dsp:cNvSpPr/>
      </dsp:nvSpPr>
      <dsp:spPr>
        <a:xfrm>
          <a:off x="3949483" y="1121313"/>
          <a:ext cx="296293" cy="305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088"/>
              </a:lnTo>
              <a:lnTo>
                <a:pt x="296293" y="30500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E5336F-A48D-F04D-A198-64B4194A37BF}">
      <dsp:nvSpPr>
        <dsp:cNvPr id="0" name=""/>
        <dsp:cNvSpPr/>
      </dsp:nvSpPr>
      <dsp:spPr>
        <a:xfrm>
          <a:off x="4245777" y="3686712"/>
          <a:ext cx="2518967" cy="969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5CB37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Q&amp;A was lively, and students appreciated sharing stories</a:t>
          </a:r>
        </a:p>
      </dsp:txBody>
      <dsp:txXfrm>
        <a:off x="4274169" y="3715104"/>
        <a:ext cx="2462183" cy="912595"/>
      </dsp:txXfrm>
    </dsp:sp>
    <dsp:sp modelId="{FC1D2497-B2D8-AF43-98B3-3B20810E9EB0}">
      <dsp:nvSpPr>
        <dsp:cNvPr id="0" name=""/>
        <dsp:cNvSpPr/>
      </dsp:nvSpPr>
      <dsp:spPr>
        <a:xfrm>
          <a:off x="7033889" y="1164"/>
          <a:ext cx="2962939" cy="1120148"/>
        </a:xfrm>
        <a:prstGeom prst="roundRect">
          <a:avLst>
            <a:gd name="adj" fmla="val 10000"/>
          </a:avLst>
        </a:prstGeom>
        <a:solidFill>
          <a:srgbClr val="608CA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Interactive Activities</a:t>
          </a:r>
        </a:p>
      </dsp:txBody>
      <dsp:txXfrm>
        <a:off x="7066697" y="33972"/>
        <a:ext cx="2897323" cy="1054532"/>
      </dsp:txXfrm>
    </dsp:sp>
    <dsp:sp modelId="{C441D34C-9AF9-C74B-A691-10FD3295E068}">
      <dsp:nvSpPr>
        <dsp:cNvPr id="0" name=""/>
        <dsp:cNvSpPr/>
      </dsp:nvSpPr>
      <dsp:spPr>
        <a:xfrm>
          <a:off x="7330183" y="1121313"/>
          <a:ext cx="296293" cy="693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3569"/>
              </a:lnTo>
              <a:lnTo>
                <a:pt x="296293" y="69356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0843D-B8EB-1048-BA7C-0E0EFD4308F8}">
      <dsp:nvSpPr>
        <dsp:cNvPr id="0" name=""/>
        <dsp:cNvSpPr/>
      </dsp:nvSpPr>
      <dsp:spPr>
        <a:xfrm>
          <a:off x="7626477" y="1330193"/>
          <a:ext cx="2518967" cy="969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08CA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Promoted networking by mingling students during lunch</a:t>
          </a:r>
        </a:p>
      </dsp:txBody>
      <dsp:txXfrm>
        <a:off x="7654869" y="1358585"/>
        <a:ext cx="2462183" cy="912595"/>
      </dsp:txXfrm>
    </dsp:sp>
    <dsp:sp modelId="{BEA6646A-07C1-E740-AF06-B1A5C1942ABE}">
      <dsp:nvSpPr>
        <dsp:cNvPr id="0" name=""/>
        <dsp:cNvSpPr/>
      </dsp:nvSpPr>
      <dsp:spPr>
        <a:xfrm>
          <a:off x="7330183" y="1121313"/>
          <a:ext cx="296293" cy="18718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1828"/>
              </a:lnTo>
              <a:lnTo>
                <a:pt x="296293" y="18718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A042A-F85F-7B46-B3F1-D98BE7A7D7EA}">
      <dsp:nvSpPr>
        <dsp:cNvPr id="0" name=""/>
        <dsp:cNvSpPr/>
      </dsp:nvSpPr>
      <dsp:spPr>
        <a:xfrm>
          <a:off x="7626477" y="2508452"/>
          <a:ext cx="2518967" cy="969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08CA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Elevator pitch instructional session with practice</a:t>
          </a:r>
        </a:p>
      </dsp:txBody>
      <dsp:txXfrm>
        <a:off x="7654869" y="2536844"/>
        <a:ext cx="2462183" cy="912595"/>
      </dsp:txXfrm>
    </dsp:sp>
    <dsp:sp modelId="{3B4C26DD-706F-A94D-AAD7-9C2BA784A4D7}">
      <dsp:nvSpPr>
        <dsp:cNvPr id="0" name=""/>
        <dsp:cNvSpPr/>
      </dsp:nvSpPr>
      <dsp:spPr>
        <a:xfrm>
          <a:off x="7330183" y="1121313"/>
          <a:ext cx="296293" cy="3050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50088"/>
              </a:lnTo>
              <a:lnTo>
                <a:pt x="296293" y="305008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36781-A3B3-DE46-A51A-3C40A68C5959}">
      <dsp:nvSpPr>
        <dsp:cNvPr id="0" name=""/>
        <dsp:cNvSpPr/>
      </dsp:nvSpPr>
      <dsp:spPr>
        <a:xfrm>
          <a:off x="7626477" y="3686712"/>
          <a:ext cx="2518967" cy="9693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608CA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Engaging with and voting on student gallery content</a:t>
          </a:r>
        </a:p>
      </dsp:txBody>
      <dsp:txXfrm>
        <a:off x="7654869" y="3715104"/>
        <a:ext cx="2462183" cy="912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87EB0-CE5C-4518-8842-E87759C707B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BD3F-AF74-4006-A618-F33C300CBC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1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BD3F-AF74-4006-A618-F33C300CBC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5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students attended (in person/online). How many sessions were given, how many abstract submissions, what kind of sessions, outcomes, future symposiums, learnings and other things you like to mention.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1BD3F-AF74-4006-A618-F33C300CBC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9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9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6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9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4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7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9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4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7000" y="6389106"/>
            <a:ext cx="27432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0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DCD21-F243-4D87-82E0-08699E09BDE2}" type="datetime1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8200" y="6334919"/>
            <a:ext cx="2743200" cy="365125"/>
          </a:xfrm>
          <a:prstGeom prst="rect">
            <a:avLst/>
          </a:prstGeom>
        </p:spPr>
        <p:txBody>
          <a:bodyPr/>
          <a:lstStyle/>
          <a:p>
            <a:fld id="{7C47C994-8367-4F37-8E13-9B6F0634E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5712" y="5778380"/>
            <a:ext cx="2233061" cy="107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3491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fld id="{7C47C994-8367-4F37-8E13-9B6F0634E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Graduate Student Symposium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October 18, 2022</a:t>
            </a:r>
          </a:p>
          <a:p>
            <a:r>
              <a:rPr lang="en-US" sz="2000">
                <a:latin typeface="Calibri Light"/>
                <a:cs typeface="Calibri Light"/>
              </a:rPr>
              <a:t>Co-Organizers: Michael Kuhn (NREL) &amp; Brooke Stanislawski (NREL)</a:t>
            </a:r>
          </a:p>
          <a:p>
            <a:r>
              <a:rPr lang="en-US" sz="2000">
                <a:latin typeface="Calibri Light"/>
                <a:cs typeface="Calibri"/>
              </a:rPr>
              <a:t>Support: Cristina Archer &amp; Rebecca Cox (Univ of Delaware)</a:t>
            </a:r>
          </a:p>
          <a:p>
            <a:r>
              <a:rPr lang="en-US" sz="2000">
                <a:latin typeface="Calibri Light"/>
                <a:cs typeface="Calibri"/>
              </a:rPr>
              <a:t>Supervision: Paul Veers (NREL) &amp; Jonathan Naughton (Univ of Wyoming)</a:t>
            </a:r>
          </a:p>
          <a:p>
            <a:endParaRPr lang="en-US" sz="2000"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0261" y="5257800"/>
            <a:ext cx="62950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>
              <a:solidFill>
                <a:schemeClr val="tx2"/>
              </a:solidFill>
            </a:endParaRPr>
          </a:p>
          <a:p>
            <a:endParaRPr lang="en-US" sz="1200">
              <a:solidFill>
                <a:schemeClr val="tx2"/>
              </a:solidFill>
            </a:endParaRPr>
          </a:p>
          <a:p>
            <a:r>
              <a:rPr lang="en-US" sz="1200">
                <a:solidFill>
                  <a:schemeClr val="tx2"/>
                </a:solidFill>
              </a:rPr>
              <a:t>Disclaimer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Graduate Student Symposium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994-8367-4F37-8E13-9B6F0634E0F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79DB02-10B5-7F5B-3653-5370968E89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660498"/>
              </p:ext>
            </p:extLst>
          </p:nvPr>
        </p:nvGraphicFramePr>
        <p:xfrm>
          <a:off x="768626" y="2125864"/>
          <a:ext cx="10654748" cy="260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7DDF8A-287D-E895-1C66-E91AA48A26D3}"/>
              </a:ext>
            </a:extLst>
          </p:cNvPr>
          <p:cNvSpPr txBox="1"/>
          <p:nvPr/>
        </p:nvSpPr>
        <p:spPr>
          <a:xfrm>
            <a:off x="940904" y="1372406"/>
            <a:ext cx="723569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September 19, 2022 | University of Delaware (in person)</a:t>
            </a:r>
          </a:p>
        </p:txBody>
      </p:sp>
    </p:spTree>
    <p:extLst>
      <p:ext uri="{BB962C8B-B14F-4D97-AF65-F5344CB8AC3E}">
        <p14:creationId xmlns:p14="http://schemas.microsoft.com/office/powerpoint/2010/main" val="153395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1538-3AE0-EF7E-01D2-B22DC919D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Graduate Student Symposium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194B-E788-AD16-A24E-2B3E6032B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6980"/>
            <a:ext cx="10515600" cy="479212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10:00 AM - Welcome Coffee + Gallery Session “Colors of the Wind: Gallery of Wind Energy Progress”</a:t>
            </a:r>
          </a:p>
          <a:p>
            <a:pPr marL="229870" indent="-21717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10:45 AM - Invited Talk: “Tutorial on scientific dissemination”</a:t>
            </a:r>
          </a:p>
          <a:p>
            <a:pPr marL="687070" lvl="1" indent="-21717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ea typeface="+mn-lt"/>
                <a:cs typeface="+mn-lt"/>
              </a:rPr>
              <a:t>Speaker: Annabelle Lacey (Wiley), Moderator: Todd Griffith (UTD, Wind Energy)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11:30 AM - Lunch and Networking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1:00 PM - Student Presentations: “Per aspera ad astra: challenges and growth opportunities in academic research”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ea typeface="+mn-lt"/>
                <a:cs typeface="+mn-lt"/>
              </a:rPr>
              <a:t>Moderator: Michael Kuhn (NREL)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2:30 PM - Elevator Pitch Activity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ea typeface="+mn-lt"/>
                <a:cs typeface="+mn-lt"/>
              </a:rPr>
              <a:t>Moderator: Brooke Stanislawski (NREL)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3:30 PM - Coffee Break</a:t>
            </a: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4:00 PM - Invited Talks and Panel Discussion: “You get what you give: Collaborative experiences during Ph.D. and networking”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ea typeface="+mn-lt"/>
                <a:cs typeface="+mn-lt"/>
              </a:rPr>
              <a:t>Speakers: Raúl Cal (Portland State University), Kelsey Shaler (Shell), Dan Houck (Sandia National Labs), and Brooke Stanislawski (NREL) as panelist only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5:30 PM - Invited Talk: “Experience and tips for a successful career”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ea typeface="+mn-lt"/>
                <a:cs typeface="+mn-lt"/>
              </a:rPr>
              <a:t>Speaker: Dr. Carlos Simão Ferreira (TU Delft), Moderator: Stefano Letizia (NREL)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6:15 PM - Awards and Recognition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>
                <a:ea typeface="+mn-lt"/>
                <a:cs typeface="+mn-lt"/>
              </a:rPr>
              <a:t>6:30 PM - Dinner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C65C1-2CDC-EBDD-79A1-59742362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994-8367-4F37-8E13-9B6F0634E0F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Graduate Student Symposium Highlights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994-8367-4F37-8E13-9B6F0634E0F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BEB76A7-52F9-2B45-C116-30A0CFF764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618200"/>
              </p:ext>
            </p:extLst>
          </p:nvPr>
        </p:nvGraphicFramePr>
        <p:xfrm>
          <a:off x="2678044" y="1478651"/>
          <a:ext cx="8944113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11CE40E-21AE-4014-ADD1-30225192DC0E}"/>
              </a:ext>
            </a:extLst>
          </p:cNvPr>
          <p:cNvSpPr txBox="1"/>
          <p:nvPr/>
        </p:nvSpPr>
        <p:spPr>
          <a:xfrm>
            <a:off x="940904" y="1372406"/>
            <a:ext cx="271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chemeClr val="tx1">
                    <a:lumMod val="95000"/>
                    <a:lumOff val="5000"/>
                  </a:schemeClr>
                </a:solidFill>
              </a:rPr>
              <a:t>Student attendees…</a:t>
            </a:r>
          </a:p>
        </p:txBody>
      </p:sp>
    </p:spTree>
    <p:extLst>
      <p:ext uri="{BB962C8B-B14F-4D97-AF65-F5344CB8AC3E}">
        <p14:creationId xmlns:p14="http://schemas.microsoft.com/office/powerpoint/2010/main" val="133817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Graduate Student Symposium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994-8367-4F37-8E13-9B6F0634E0F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36C728A-ACD2-6640-6FD3-51D14DB18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762439"/>
              </p:ext>
            </p:extLst>
          </p:nvPr>
        </p:nvGraphicFramePr>
        <p:xfrm>
          <a:off x="838200" y="1519707"/>
          <a:ext cx="10417935" cy="465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359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3C482B-723C-09CF-B33A-EE51E862AFBC}"/>
              </a:ext>
            </a:extLst>
          </p:cNvPr>
          <p:cNvSpPr/>
          <p:nvPr/>
        </p:nvSpPr>
        <p:spPr>
          <a:xfrm>
            <a:off x="838199" y="2681440"/>
            <a:ext cx="3746680" cy="525399"/>
          </a:xfrm>
          <a:prstGeom prst="rect">
            <a:avLst/>
          </a:prstGeom>
          <a:solidFill>
            <a:srgbClr val="94C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227B03-F0FD-3F48-BD4E-CBB91C416AFD}"/>
              </a:ext>
            </a:extLst>
          </p:cNvPr>
          <p:cNvSpPr/>
          <p:nvPr/>
        </p:nvSpPr>
        <p:spPr>
          <a:xfrm>
            <a:off x="836092" y="4718316"/>
            <a:ext cx="3104843" cy="525399"/>
          </a:xfrm>
          <a:prstGeom prst="rect">
            <a:avLst/>
          </a:prstGeom>
          <a:solidFill>
            <a:srgbClr val="94C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4F0299-7196-55B5-C103-586D1CF474AF}"/>
              </a:ext>
            </a:extLst>
          </p:cNvPr>
          <p:cNvSpPr/>
          <p:nvPr/>
        </p:nvSpPr>
        <p:spPr>
          <a:xfrm>
            <a:off x="6636605" y="4633137"/>
            <a:ext cx="5070719" cy="1092369"/>
          </a:xfrm>
          <a:prstGeom prst="roundRect">
            <a:avLst/>
          </a:prstGeom>
          <a:solidFill>
            <a:srgbClr val="33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94C33D"/>
                </a:solidFill>
              </a:rPr>
              <a:t>“Personally, the symposium was the most useful part of the whole conference for me. So thank you, and well done.”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– from online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>
                <a:solidFill>
                  <a:srgbClr val="002060"/>
                </a:solidFill>
              </a:rPr>
              <a:t>4.6/5: Likely to recommend to friend or colleague</a:t>
            </a:r>
          </a:p>
          <a:p>
            <a:pPr lvl="0"/>
            <a:endParaRPr lang="en-US" sz="1800">
              <a:solidFill>
                <a:srgbClr val="002060"/>
              </a:solidFill>
            </a:endParaRPr>
          </a:p>
          <a:p>
            <a:pPr marL="0" lvl="0" indent="0">
              <a:buNone/>
            </a:pPr>
            <a:r>
              <a:rPr lang="en-US" u="sng">
                <a:solidFill>
                  <a:schemeClr val="bg1"/>
                </a:solidFill>
              </a:rPr>
              <a:t>Students’ favorite parts:</a:t>
            </a:r>
          </a:p>
          <a:p>
            <a:pPr lvl="0"/>
            <a:r>
              <a:rPr lang="en-US">
                <a:solidFill>
                  <a:srgbClr val="002060"/>
                </a:solidFill>
              </a:rPr>
              <a:t>Diversity in topics</a:t>
            </a:r>
          </a:p>
          <a:p>
            <a:pPr lvl="0"/>
            <a:r>
              <a:rPr lang="en-US">
                <a:solidFill>
                  <a:srgbClr val="002060"/>
                </a:solidFill>
              </a:rPr>
              <a:t>Networking with students</a:t>
            </a:r>
          </a:p>
          <a:p>
            <a:pPr lvl="0"/>
            <a:r>
              <a:rPr lang="en-US">
                <a:solidFill>
                  <a:srgbClr val="002060"/>
                </a:solidFill>
              </a:rPr>
              <a:t>Each type of event on the schedule</a:t>
            </a:r>
          </a:p>
          <a:p>
            <a:pPr marL="0" lvl="0" indent="0">
              <a:buNone/>
            </a:pPr>
            <a:r>
              <a:rPr lang="en-US" u="sng">
                <a:solidFill>
                  <a:schemeClr val="bg1"/>
                </a:solidFill>
              </a:rPr>
              <a:t>Recommendations:</a:t>
            </a:r>
          </a:p>
          <a:p>
            <a:r>
              <a:rPr lang="en-US">
                <a:solidFill>
                  <a:srgbClr val="002060"/>
                </a:solidFill>
              </a:rPr>
              <a:t>All speakers should be in person</a:t>
            </a:r>
          </a:p>
          <a:p>
            <a:pPr lvl="0"/>
            <a:endParaRPr lang="en-US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7C994-8367-4F37-8E13-9B6F0634E0F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Forms response chart. Question title: Which of the following topics did you find MOST beneficial?&#10;. Number of responses: 15 responses.">
            <a:extLst>
              <a:ext uri="{FF2B5EF4-FFF2-40B4-BE49-F238E27FC236}">
                <a16:creationId xmlns:a16="http://schemas.microsoft.com/office/drawing/2014/main" id="{21C2867A-3921-94E2-A806-E32B8EBA76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96" t="28645" r="10410" b="47591"/>
          <a:stretch/>
        </p:blipFill>
        <p:spPr bwMode="auto">
          <a:xfrm>
            <a:off x="6558310" y="3397054"/>
            <a:ext cx="2786230" cy="93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orms response chart. Question title: Which of the following topics did you find MOST beneficial?&#10;. Number of responses: 15 responses.">
            <a:extLst>
              <a:ext uri="{FF2B5EF4-FFF2-40B4-BE49-F238E27FC236}">
                <a16:creationId xmlns:a16="http://schemas.microsoft.com/office/drawing/2014/main" id="{067EA9C5-69BE-2959-C69A-3CCAFD1447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1" t="27914" r="53977" b="8523"/>
          <a:stretch/>
        </p:blipFill>
        <p:spPr bwMode="auto">
          <a:xfrm>
            <a:off x="9414465" y="1842113"/>
            <a:ext cx="2485016" cy="250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orms response chart. Question title: Which of the following topics did you find MOST beneficial?&#10;. Number of responses: 15 responses.">
            <a:extLst>
              <a:ext uri="{FF2B5EF4-FFF2-40B4-BE49-F238E27FC236}">
                <a16:creationId xmlns:a16="http://schemas.microsoft.com/office/drawing/2014/main" id="{8709DA8C-4B42-2071-EB60-650DC0B2D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3" r="68118" b="84135"/>
          <a:stretch/>
        </p:blipFill>
        <p:spPr bwMode="auto">
          <a:xfrm>
            <a:off x="6245444" y="2355139"/>
            <a:ext cx="2981546" cy="36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orms response chart. Question title: Which of the following topics did you find MOST beneficial?&#10;. Number of responses: 15 responses.">
            <a:extLst>
              <a:ext uri="{FF2B5EF4-FFF2-40B4-BE49-F238E27FC236}">
                <a16:creationId xmlns:a16="http://schemas.microsoft.com/office/drawing/2014/main" id="{7B82CB18-314B-93D5-D552-E91DD2993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32" t="6606" r="38575" b="84319"/>
          <a:stretch/>
        </p:blipFill>
        <p:spPr bwMode="auto">
          <a:xfrm>
            <a:off x="6558310" y="2681440"/>
            <a:ext cx="2786230" cy="35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orms response chart. Question title: Which of the following topics did you find MOST beneficial?&#10;. Number of responses: 15 responses.">
            <a:extLst>
              <a:ext uri="{FF2B5EF4-FFF2-40B4-BE49-F238E27FC236}">
                <a16:creationId xmlns:a16="http://schemas.microsoft.com/office/drawing/2014/main" id="{C5CB75A0-6F6F-2B44-234B-F4A2D3F50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" t="15161" r="85473" b="76206"/>
          <a:stretch/>
        </p:blipFill>
        <p:spPr bwMode="auto">
          <a:xfrm>
            <a:off x="6800357" y="3100493"/>
            <a:ext cx="1151068" cy="33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345C65-4DD2-D246-464A-1C14C5DE78E8}"/>
              </a:ext>
            </a:extLst>
          </p:cNvPr>
          <p:cNvCxnSpPr/>
          <p:nvPr/>
        </p:nvCxnSpPr>
        <p:spPr>
          <a:xfrm>
            <a:off x="6353912" y="2355139"/>
            <a:ext cx="0" cy="3550809"/>
          </a:xfrm>
          <a:prstGeom prst="line">
            <a:avLst/>
          </a:prstGeom>
          <a:ln w="38100">
            <a:solidFill>
              <a:srgbClr val="94C3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09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8200" y="6334919"/>
            <a:ext cx="2743200" cy="365125"/>
          </a:xfrm>
        </p:spPr>
        <p:txBody>
          <a:bodyPr/>
          <a:lstStyle/>
          <a:p>
            <a:fld id="{7C47C994-8367-4F37-8E13-9B6F0634E0F5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399504" y="1122362"/>
            <a:ext cx="9392992" cy="4784774"/>
          </a:xfrm>
        </p:spPr>
        <p:txBody>
          <a:bodyPr>
            <a:normAutofit/>
          </a:bodyPr>
          <a:lstStyle/>
          <a:p>
            <a:r>
              <a:rPr lang="en-US"/>
              <a:t>Thanks!</a:t>
            </a:r>
            <a:br>
              <a:rPr lang="en-US"/>
            </a:br>
            <a:br>
              <a:rPr lang="en-US" sz="4000"/>
            </a:br>
            <a:r>
              <a:rPr lang="en-US" sz="2400"/>
              <a:t>The Graduate Student Symposium will continue as an accompanying event for the NAWEA/</a:t>
            </a:r>
            <a:r>
              <a:rPr lang="en-US" sz="2400" err="1"/>
              <a:t>Windtech</a:t>
            </a:r>
            <a:r>
              <a:rPr lang="en-US" sz="2400"/>
              <a:t> conference, which occurs annually</a:t>
            </a:r>
            <a:br>
              <a:rPr lang="en-US" sz="2400"/>
            </a:br>
            <a:br>
              <a:rPr lang="en-US" sz="2400"/>
            </a:br>
            <a:r>
              <a:rPr lang="en-US" sz="2400"/>
              <a:t>NAWEA/</a:t>
            </a:r>
            <a:r>
              <a:rPr lang="en-US" sz="2400" err="1"/>
              <a:t>Windtech</a:t>
            </a:r>
            <a:r>
              <a:rPr lang="en-US" sz="2400"/>
              <a:t> 2023 will take place in October in Boulder, CO, USA, and three student attendees expressed interest in organizing the next GSS</a:t>
            </a:r>
            <a:br>
              <a:rPr lang="en-US" sz="2400"/>
            </a:br>
            <a:br>
              <a:rPr lang="en-US" sz="4000"/>
            </a:br>
            <a:r>
              <a:rPr lang="en-US" sz="4400"/>
              <a:t>(Next meeting: 31/01/2022, 16h CET)</a:t>
            </a:r>
          </a:p>
        </p:txBody>
      </p:sp>
    </p:spTree>
    <p:extLst>
      <p:ext uri="{BB962C8B-B14F-4D97-AF65-F5344CB8AC3E}">
        <p14:creationId xmlns:p14="http://schemas.microsoft.com/office/powerpoint/2010/main" val="40974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Macintosh PowerPoint</Application>
  <PresentationFormat>Widescreen</PresentationFormat>
  <Paragraphs>77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Calibri</vt:lpstr>
      <vt:lpstr>Calibri Light</vt:lpstr>
      <vt:lpstr>Office Theme</vt:lpstr>
      <vt:lpstr>Graduate Student Symposium Update</vt:lpstr>
      <vt:lpstr>Graduate Student Symposium Overview</vt:lpstr>
      <vt:lpstr>Graduate Student Symposium Agenda</vt:lpstr>
      <vt:lpstr>Graduate Student Symposium Highlights</vt:lpstr>
      <vt:lpstr>Graduate Student Symposium Details</vt:lpstr>
      <vt:lpstr>Feedback – from online survey</vt:lpstr>
      <vt:lpstr>Thanks!  The Graduate Student Symposium will continue as an accompanying event for the NAWEA/Windtech conference, which occurs annually  NAWEA/Windtech 2023 will take place in October in Boulder, CO, USA, and three student attendees expressed interest in organizing the next GSS  (Next meeting: 31/01/2022, 16h CET)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 Luigi Bottasso</dc:creator>
  <cp:lastModifiedBy>Fried, Ellie F.</cp:lastModifiedBy>
  <cp:revision>3</cp:revision>
  <dcterms:created xsi:type="dcterms:W3CDTF">2017-12-07T06:57:18Z</dcterms:created>
  <dcterms:modified xsi:type="dcterms:W3CDTF">2023-06-17T02:47:50Z</dcterms:modified>
</cp:coreProperties>
</file>