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FD6CFD-4CDC-4745-BEF2-1E85F3F89D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CDAC26-3150-488C-89ED-840F1976A0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7BB079-DBA5-494E-96E2-93E50DEB9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F2C0C-3BA9-4495-9100-CF5F15348C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42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0790EF-9705-4DCA-BA9F-E73CF1E18C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FDD89F-3B53-4958-B92F-9DD1B421C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50D47D-AD1E-49A3-839B-F74CD18C9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5BECA-6BB8-4374-92D5-9E1601896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79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8EE2A4-5974-4AD8-8525-16CB39069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A24E07-4BB1-47F2-9A48-A881A2788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92DE82-08AE-4522-A111-90CA26435C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1543A-E2AF-4D9C-8109-D3904A4DF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1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D635E5-F816-4177-8219-5F33745AB1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455784-41C6-4B41-923F-EA9EEC79E3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789309-133B-4B02-853B-90306ECFDA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97733-5274-4141-8E59-187CB86D32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5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28BC25-C830-4AFA-AC89-C7F807249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15C8B5-2E01-4AA8-BDFD-4F06529D33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7130EA-755D-49C7-BAA5-FDCE474F1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99F11-FF40-48A9-8781-FC5681AB8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1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F4DB2-98CD-49A1-A32A-B421F78724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E29F0-10B0-4702-B377-7A15167214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95D5C4-7D54-40C7-AAE9-720419593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58D8D-E0DB-43B4-8344-B6C600659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55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B5FB63-5AB6-4C03-BFDF-88449ABAD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B2F917-79BC-4E4C-B914-2CE7F877B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08CE2F5-2647-471F-9F8C-E2A59692F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53385C-0199-4ABE-B0FC-809E5BFBBB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1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87C6BA-010A-45F4-83FA-0046E3A89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7FBB7C-4813-4998-830C-F0003DA604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8C8B2E-95EB-4819-B12C-4935ED2DB5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8478C-6C5D-45A0-B804-C80EA050C1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1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1174849-02C7-4C6F-A14B-76B1F022F5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A70AB3B-0F88-49BE-B921-4E586EAD0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DE1464-BF80-46D7-84EC-641A6E2E5D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1DC40-B6A3-4143-BF13-84F892C9C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27630-24DF-41B7-8AB5-C66CB9515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E68B-4DFF-4DD8-BF8C-18254EA067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75EDE-9742-49F8-A819-3B9A14B676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B05B9-56C8-465E-9019-3203B7ADC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3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1B3C7-80B3-4D78-83E9-58BE61EE0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397B4-F0D4-4A27-9BD3-B644AA9997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FE1D0-8F04-469E-A3E3-C042F0EC8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13A82-83EE-48A6-B389-7697F8AA4F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81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589967A-E85C-4868-A3F6-74CA98387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72A91F-D29A-46BC-86DB-86F55284A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A8AB05F-663E-467D-B0A6-AC274AE64C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3E353FE4-5F36-4A1C-9D73-D57EAF944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43CE665E-C389-4FEE-BE1B-4A3B808545D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19586918-4910-44DA-A2A6-F43201FA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137E8963-FB3C-4310-8EAE-BA9227F40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15A39BFD-3350-4D1A-A2F2-C55FD0C09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76034805-EA46-4114-883C-BDCD8F7D2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F6ED7F85-8587-4F7C-B0CA-4461BBFC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84" y="1876842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316AA0C1-4765-453E-81F8-0B3FC9A0087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43CD0AB8-7B51-491D-9F2A-DE6ABC4DF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94842BAF-4E26-4836-973A-473D39621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EB74BCF8-4FD2-4EAC-967A-E2905A37B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2849260F-55DB-4EFE-BA91-B01F04560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462A64B7-51BC-47AC-93A3-9754237F3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8D66EA7C-6E62-4941-88AE-7DCFAE8A6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9C21ED2F-1A92-4F85-A67E-20761120A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A8BEAC0C-7C18-4025-BAA3-B75607A33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B2AA8AE7-91F2-41C8-9ECC-B36ECB080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D3198E6F-4471-43E7-A9A5-FFC8FB94F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766F099E-1262-45B5-8A85-A751C6B468F2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73E8F9EB-122B-4B53-806F-A83DFA558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526AEA14-8C10-40BA-9C9A-0D8800137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3B3F1E7F-9CB8-4F81-85EB-CEFBB01ED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E5EAA2EA-BEB5-4037-B020-277692C18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652806D0-86D9-490B-BFE7-F9F402AEB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7CD7677B-468B-4293-8B0A-49408F1CC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74BB1510-209D-4A11-9A12-30C2E399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F4CA841A-5910-4D94-B81F-3C050DE85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C5E4BBB6-C37C-4A60-806E-E2AACF823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178AAC9C-9710-461C-9936-8EE5B92AD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1549CCCF-243C-443F-8708-2DBB1D0DAA9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6C872B9C-AC4C-4025-830B-168991C1B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BE3B3C2B-401A-4C43-B879-59D526BEF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536EC0D8-5D36-49FE-9CE6-81B1322DA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13FFCC68-79CD-45B7-A825-9012F67D5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5D1393D8-9A15-4173-B5F5-828B03D37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41CB967A-4F3E-46F7-BFB0-554D962D5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E3EED21C-367D-43E8-BF59-F10BF84C6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7F9E96FA-CBC3-4738-B1CF-C36EAA4E2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39195E28-108D-44E3-A286-8ED950C82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A796FB69-50E1-4462-9C60-5D0FCE2BB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451BDE33-A66B-4026-9667-71A01C745653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397F9F89-D2AD-46C3-8017-D466B2FFF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6E1021C3-1D83-4A46-AA78-89A543B4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7B568F63-A842-4124-91B5-CF31F8489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BA9D743F-D8FA-4FBA-B6A1-E8DF0CB8D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3AD92DCB-0FAB-4E0E-96BC-844C9B2CC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8E08EA53-6D0E-4819-86E4-436546CA5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11D3CB8A-366C-42DA-AF07-EE08801CA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60A57081-2A81-4E46-BC84-9340EB642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6517CD99-3E04-4059-AE55-7A9338C35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3411EA71-4D0F-4C0A-A9C1-DAB4E6DA1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34264933-4EFA-40A8-A9FA-91245A440EC2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183515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D74B250F-A183-4D1D-B98A-8FDB0543B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917637AB-90DF-4994-B7E8-214615B70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B07586DB-236B-47F4-AE44-88C08B6C3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8EE02299-B8FF-4A09-9E2A-22887DDEA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B751234B-CEA2-4AFB-AB14-FC09C1FCD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BCE2E2F4-CA61-41E8-87EC-ED4CDE58E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3C5C4854-AB83-453D-806D-B77B752EC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1F8FDF8F-A1EF-41F2-B50F-53B488243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DFE488C2-2F8E-4BF3-84FA-C32E651D1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8ABB3D85-1023-4B65-9B79-DDCA4940E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6F1413A4-BC00-4EBB-AAB0-67E7E4C1EB1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C53CF2C0-C5E0-45D1-B899-0F743ADC5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7B058589-7B0B-45D5-8747-6D7F094D2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F64EEC9F-8312-496F-80D6-50ADF33E8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200FBA8A-C76D-4613-B6D6-D6134A0E5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31F591A7-630F-4307-85E1-5FA19CB1F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79B7BDB8-9C88-4A94-BC7D-8A88EB81C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5A9344B6-EED4-4FB3-84E5-67B1E5E10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1BF155FE-724F-4005-B4A7-AA72014FB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D68D71C5-EDB6-4D17-833C-ABD01D1ED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22C309EF-E1D3-4FEC-AADA-9F61ADE04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76646EA0-88A2-4A2F-A8B1-7B5D430D2FD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F95A5578-851A-45D9-9F0C-B4479506F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893D4FFF-7F9B-4074-8092-C2874C0F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9936EAF6-7AC7-43A8-86B6-BF975BA8C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560046F8-F30E-4757-B4BF-8E6B09778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0B16B2CA-7CC8-4024-BC89-EE8A3E5F5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1FF56531-6916-49FE-BE9E-5D0F2F699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3AFA8687-3C6C-4A55-B072-6E41C221A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C5987EFF-B1A2-4F9E-A0BB-4462052DA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F04630E5-ACE3-410E-9CE9-34156B955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8D77C76E-574D-4F81-8932-7D7194530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3C29E3BE-6024-4742-8EA5-619F1F2D56B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2222F41B-8086-45A8-8B5B-D8093FD3E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03A66A28-E515-4E7D-84DA-DC82D9F1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35F19185-522A-495C-8BDF-4B0271FE7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5F38C929-5D60-458A-A779-9984B0101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FD951D40-E7BA-46D0-8578-0820B0F4C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B3A6ECA1-F0FB-463C-BD3C-8088A8B48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60B8BCCD-1A20-42F8-85EE-D1042A970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E3A0F65A-0C2F-4CFA-906D-B775D4F43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F00397EF-04F0-4C32-972C-00DE82991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C403BF5C-7514-4F92-BE4D-1B7D04F11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A09FFB2C-E79C-4A44-AE01-CD284782B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1443166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0B9AFCE9-A530-4CB3-BD6E-D0B463892625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D1D9582C-1378-4913-9A85-59272C7B7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17F5CD5C-D549-47CF-B946-9928148F1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6120036F-131F-4927-ABFA-3EF8515A7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6946A704-2AB6-430E-B33A-DCCA3DED9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825FBAB6-9928-4BFC-866B-85F7EAE2F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426700FB-F88B-4172-8208-D090135E1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62A33BBA-E84C-4591-B059-E95693B0F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84F70A92-03A0-47BE-99C3-ED3408641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F492ABBE-FF77-4CCF-B829-3CD25249E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07E38184-8F99-4911-8D6C-358115B1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C61FCF44-2216-4190-AC1A-C7E1D2BCD3CF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2A7AC666-41F1-48D8-ABEB-EA18E7375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B6731FB5-4DAF-4322-9F5B-4D3A10BAC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E4D30A6B-0072-44FD-AA34-ADBC4EFE9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D41DD9FD-86FA-4545-8FE2-84CB0DCD8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4D4ED752-3B3B-43B5-9CC4-4811015CA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D6CF3394-8D09-40CD-862B-C55F96734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DB78F67A-48CC-4709-88A6-E5548B0AF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C817F1FF-CCB3-49B3-8FB8-64F82F537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05945C28-3F25-4DA7-AC5E-150E13C14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635ED1FE-F34E-40DB-8DE7-20150B27D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C5BCA91A-C6B0-4393-AA9C-626DD94EE633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92955FCE-AE74-48BC-A713-1960DEF9E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36D929DC-1B44-45BC-85D5-B89E77868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D5C2246B-D6AE-4120-855B-96C7C7F46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E8415285-4368-49F5-B2C1-51BFDC480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F0799EB6-2318-47DE-AE82-6FEE673C2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72E37F1A-108D-46AB-AE83-BBF8EF075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9F8F3898-C21B-470C-A88F-65883E4E5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9EB9F4CE-BABA-4BC4-8570-07B1E2553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10C201A4-F5BB-4224-9C2D-E701C4A24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FED809BD-0747-4716-96E0-52164F105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7105B9EE-40F0-41C9-AC02-7598C23B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BCCE2-104B-4DED-B677-3A1DD4FF2E54}"/>
              </a:ext>
            </a:extLst>
          </p:cNvPr>
          <p:cNvSpPr txBox="1"/>
          <p:nvPr/>
        </p:nvSpPr>
        <p:spPr>
          <a:xfrm>
            <a:off x="1320007" y="1828800"/>
            <a:ext cx="609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92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76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90F06-E6C0-4C44-8ADF-B904B4520B61}"/>
              </a:ext>
            </a:extLst>
          </p:cNvPr>
          <p:cNvSpPr txBox="1"/>
          <p:nvPr/>
        </p:nvSpPr>
        <p:spPr>
          <a:xfrm>
            <a:off x="1981200" y="1828800"/>
            <a:ext cx="6048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5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92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22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54</a:t>
            </a:r>
          </a:p>
          <a:p>
            <a:endParaRPr lang="en-US" sz="1600" dirty="0"/>
          </a:p>
          <a:p>
            <a:r>
              <a:rPr lang="en-US" sz="1600" dirty="0"/>
              <a:t>  28 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70CAC-056E-45F6-9DCF-B28A11F5CD3E}"/>
              </a:ext>
            </a:extLst>
          </p:cNvPr>
          <p:cNvSpPr txBox="1"/>
          <p:nvPr/>
        </p:nvSpPr>
        <p:spPr>
          <a:xfrm>
            <a:off x="2590800" y="1835150"/>
            <a:ext cx="6048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5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76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22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F6461-340D-4486-9D8D-CEF4370ABDAE}"/>
              </a:ext>
            </a:extLst>
          </p:cNvPr>
          <p:cNvSpPr txBox="1"/>
          <p:nvPr/>
        </p:nvSpPr>
        <p:spPr>
          <a:xfrm>
            <a:off x="3195637" y="1828800"/>
            <a:ext cx="6143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5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81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00B0F0"/>
                </a:solidFill>
              </a:rPr>
              <a:t>9</a:t>
            </a:r>
          </a:p>
          <a:p>
            <a:endParaRPr lang="en-US" sz="1600" dirty="0"/>
          </a:p>
          <a:p>
            <a:r>
              <a:rPr lang="en-US" sz="1600" dirty="0"/>
              <a:t>   48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 54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9FD16-B588-4B78-B32D-680575CFA2A7}"/>
              </a:ext>
            </a:extLst>
          </p:cNvPr>
          <p:cNvSpPr txBox="1"/>
          <p:nvPr/>
        </p:nvSpPr>
        <p:spPr>
          <a:xfrm>
            <a:off x="3794125" y="1828800"/>
            <a:ext cx="6159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</a:t>
            </a:r>
            <a:r>
              <a:rPr lang="en-US" sz="1600" dirty="0">
                <a:solidFill>
                  <a:srgbClr val="00B0F0"/>
                </a:solidFill>
              </a:rPr>
              <a:t>92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 5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   </a:t>
            </a:r>
            <a:r>
              <a:rPr lang="en-US" sz="1600" dirty="0"/>
              <a:t>81</a:t>
            </a:r>
          </a:p>
          <a:p>
            <a:endParaRPr lang="en-US" sz="1600" dirty="0"/>
          </a:p>
          <a:p>
            <a:r>
              <a:rPr lang="en-US" sz="1600" dirty="0"/>
              <a:t>   76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 9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FE5CF-C584-4EDB-9B9A-E6422A00D13C}"/>
              </a:ext>
            </a:extLst>
          </p:cNvPr>
          <p:cNvSpPr txBox="1"/>
          <p:nvPr/>
        </p:nvSpPr>
        <p:spPr>
          <a:xfrm>
            <a:off x="4419600" y="1835150"/>
            <a:ext cx="5969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0ACE9-B74E-4F8D-A3EF-2DE028F109B0}"/>
              </a:ext>
            </a:extLst>
          </p:cNvPr>
          <p:cNvSpPr txBox="1"/>
          <p:nvPr/>
        </p:nvSpPr>
        <p:spPr>
          <a:xfrm>
            <a:off x="5044281" y="1828799"/>
            <a:ext cx="6032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92</a:t>
            </a:r>
          </a:p>
          <a:p>
            <a:endParaRPr lang="en-US" sz="1600" dirty="0"/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E74F8-FD83-47E8-A8ED-859E68CC0069}"/>
              </a:ext>
            </a:extLst>
          </p:cNvPr>
          <p:cNvSpPr txBox="1"/>
          <p:nvPr/>
        </p:nvSpPr>
        <p:spPr>
          <a:xfrm>
            <a:off x="2005398" y="1342293"/>
            <a:ext cx="109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swapped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D2CDC-3218-49F3-8326-BFE0A4CCEAAD}"/>
              </a:ext>
            </a:extLst>
          </p:cNvPr>
          <p:cNvSpPr txBox="1"/>
          <p:nvPr/>
        </p:nvSpPr>
        <p:spPr>
          <a:xfrm>
            <a:off x="5635625" y="1835150"/>
            <a:ext cx="6461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92</a:t>
            </a:r>
          </a:p>
          <a:p>
            <a:endParaRPr lang="en-US" sz="1600" dirty="0"/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E6851239-4450-4103-A643-7EC3B4E0887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1778C67F-85C3-4278-A906-FAE805A85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8244FC7F-33D2-40D0-B698-4873C0191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7B1E348A-0BA2-43B4-8666-557752CCE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FC5A6C8D-011C-46EC-A56C-1F9075EB6B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5D3B0C60-4F15-4D97-931E-F3127290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805EC5C2-0952-48B3-8C48-0D75E4A5E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603D9AF4-806C-467C-909A-6104613C2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C6E29C9E-E4D5-4CC9-A783-91F131BB3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58214C01-9F3C-41BB-A1BB-CD975A867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F06F8CFB-2CE0-4828-9FAA-55A129CD5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7FEA2710-D6AF-49AE-9220-5383B82069B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0404FA74-0AB7-4CA1-A048-5A2CD37A9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CFBDE280-9872-41C3-B8A1-FA2BA2773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3AB650F1-B671-4803-B611-E505C7580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303BF83F-CB70-4803-BE67-57D4F5B2F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096DE799-E33D-40D6-A064-809BDA8CC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C91CE505-8860-44EE-B84A-7873E7D7D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883A77D8-47EC-4EC1-84A8-2DA4396CA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46D0B1F6-D62D-42BA-B73B-8E1EB1196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3B22F034-27DB-4055-96CA-ED7524954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FB17D45F-6871-4603-A9DD-F5F2A2F93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45E9989E-3A78-40B6-B37E-DBBE447DC33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80DB0453-3706-4C73-99F6-7279725FD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7F2E59D3-55D5-47C8-8C57-04A746DA7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22184C36-95F1-4E6F-BDA6-944CC325D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058D7D2A-630A-436D-B61B-6A6793C07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670C1974-23FA-4318-BA1B-A493149CD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1317C011-0147-4ED7-8989-C2883E50B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AE6F936A-53C3-4BE2-ADB7-598F960EF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01B99D22-4080-4218-81ED-02E34093C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91DD03D1-6366-467B-8A81-EAEE53BF6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9B662948-2B57-408E-8C56-010DB554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0B340C8B-CA52-4882-9F5C-4D84F489161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632A522C-712C-4239-BC8E-9ABFAA789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C31A7EEC-625F-4FC7-90BD-661748F16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4AA42F6B-D12F-4932-9C3D-4486FD3D4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EAC6D8A9-370F-4B2A-B21B-C17F9DDF9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49134701-30EF-4BD8-8E1E-8CF1AAB85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B27611B2-25E9-40B0-8DD1-C5830E92F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36649448-E2D8-4306-868F-A5BFEB8FF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BF7FAB2B-725B-4887-94D4-FC3942D8B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F98F6DA4-109E-47C7-9D69-5BB28BE30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6B402537-CA1A-401C-BACC-CDBA914C8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5121794B-C46B-4711-B43F-CB4AAE2B266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052F9D07-ADD1-4BA6-A835-80D63C464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38B5CCEC-0352-4F26-B3BD-11052DCF8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6A89AF15-323C-4F2F-B524-060B70294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76D9C769-EC31-4B64-B690-CC40C3736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A266E2F8-8568-465E-8D04-108806D3D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DC18A836-FF75-4569-8913-A98913D7B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DD5BC4DE-F42A-47E0-96BF-F22F2E48A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64DE4530-DB51-412E-A9B9-58BCA57D4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1AC13EE3-582A-4DB1-A0FF-545386DBB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D4AC3B1D-3847-4E23-ABE1-6AA16259A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9DA0BB4E-3B76-4C26-9AB6-75E65D8802B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00CACBF1-C72C-4C8A-B8CA-5DB1113E3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A347DB23-1746-4A43-9222-7F8911763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29AEB87B-A534-4D48-8E14-9D2305963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D6C3D281-ABEE-499F-8BA7-6862E1DFE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F7C76552-EE96-4A01-BC88-C9E292061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AC1500E9-1482-4E2B-9891-BEA468DDC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5D0030D4-1B62-4ABE-96FA-BB9B82DCA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4D1FEF6D-A644-457F-AE1E-54251F737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1532E713-8FBE-4C75-9D74-66AE79AE6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713F2BA0-102A-46A8-81E7-FA6A95F2B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B4E9DACD-E8F1-4FF6-9B48-EECFC021BF2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AF4E8B37-E6EF-44BC-962F-BC73B8B64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7532CF5C-53C8-4B30-9AB7-B8E3B50EB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1313AD3D-595F-4E0D-A567-104FD78A9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45DFD1EE-6793-4350-8408-E4D078CD7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85731913-BE34-4E7C-95EA-60A7F5BA1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16C00AAB-3647-4E08-AE31-1A1C15828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692AD8B3-6B86-4F0A-B613-3243FE3AE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898C48E6-FE95-43D3-B323-3B8C93D81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DF529AA3-4317-4B4B-8CC9-9AA094D78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E4F40C32-C01A-41D4-A5DE-A175AB384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2FA8A2AA-52DB-486C-A54B-762BF1F1603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FC78332A-4963-4F23-97F6-6A3A09841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D50C7F62-3C24-4953-9C6A-BDC59AB3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7E3ADAED-C57C-4236-BD09-2AF1C411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73A38CD3-1735-48F8-8311-2685BB6E9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0C275DAE-F7B6-4FF6-BEF1-6162FC6FF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DD2C2B14-7DFD-43E6-A6B3-120360BE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8F472480-CE06-4830-8DC9-0982C13AD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B804A690-BC3D-4BBF-A1C9-4EBE6BB85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7FD8E7DB-78C5-475D-807F-982ACCD78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FB6FBEDC-06B3-44B1-B316-73F0EE3DC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7D095194-06C3-42FC-917B-20F6E9B036A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1AC043CA-1798-4F5F-A8E1-806CE94AB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E28783C3-8748-44F6-8452-6F7BED91B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7C47D61D-C7A1-42E3-B2C7-EB80642D6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A618CF55-0535-4766-8028-A987A8235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C0C7BDD3-7DDB-45E0-B24D-31EEA2359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881B3028-5645-423F-BE7C-A8822804C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87B945CF-AA39-4C45-BD97-73B504667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86914982-53AA-496F-8874-6847EDF60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AF7DA2E6-05EE-41F2-B8C3-15898064B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E80334F3-F838-40E0-8FF1-23AA362AD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E2D725D6-672B-4E6F-A0BD-69DAC013B78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521BEB64-69D1-42FB-9175-C434106A8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FD014E9B-B71C-4D8C-8C68-D661CC584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56D63D55-B8D9-412E-BA78-69497E375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4FB59B5C-CA83-44BC-9685-FB0A7E81B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9AA092C0-838B-495C-B1F8-95C3667E6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9FD5DDA9-F42E-4B1B-86F8-8521E27E6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5D5D03B0-6718-4797-B10D-7E776E7C6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023B248F-BD58-4230-977A-F6CD5AF5E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34C25F5C-8698-45D5-9D31-D6A7AD333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12D38DD0-2547-466C-A6C3-637E12E15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25536C81-CC55-44C8-94AC-52E8EFE9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21274157-C827-4603-A27C-08631315A8EB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DB7EC57C-59DD-4316-A03E-F1AFB6235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467C9F7C-0213-4A93-8410-5856B12A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111FFECA-DB15-49C9-94E8-5F5BDB1E2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FF1F7FC4-8E6A-47F7-B8E1-2317DB757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DE0C93C3-F514-40D2-BB25-2A8C6D733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365339F8-0053-4DC3-B1EB-BBC5213D3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5977A5A3-F83E-49CE-8BD4-D873C136A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B2EB3E83-5D67-4A7D-BC48-408697946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A048604C-8FEC-4AAF-9467-93967BE1E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938F0160-8C29-43EA-9958-802A286E9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55C2E8A4-D7B1-4C8D-B752-CC1256531048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2F9CA25B-CE40-44BC-ACC7-A83CC908D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CF8075BC-6A83-4F7D-B798-1C7AE85DD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5E42B2CC-A5A7-482B-9FBC-7BD1C4420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424F5EEF-77F6-4A42-A5C4-587106DB3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A32D0100-790A-442B-A694-DF341B166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E43EE321-2B55-4D9C-AA09-FE1C2BACA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7F8B23C0-CC35-48E1-998B-0CDB1BFA4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C9328EF1-5F68-47C3-83C6-BBF9D58D7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189ACE29-BF26-4218-85F8-7143A64FE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134F81BC-5AA5-40FF-A9B1-D55766AF2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8536E2-6363-49DD-A8B4-2A14D246AFCB}"/>
              </a:ext>
            </a:extLst>
          </p:cNvPr>
          <p:cNvSpPr txBox="1"/>
          <p:nvPr/>
        </p:nvSpPr>
        <p:spPr>
          <a:xfrm>
            <a:off x="838200" y="1828800"/>
            <a:ext cx="609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92</a:t>
            </a:r>
          </a:p>
          <a:p>
            <a:endParaRPr lang="en-US" sz="1600" dirty="0"/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ED45-8830-4C35-965F-BD9EF9A4AC97}"/>
              </a:ext>
            </a:extLst>
          </p:cNvPr>
          <p:cNvSpPr txBox="1"/>
          <p:nvPr/>
        </p:nvSpPr>
        <p:spPr>
          <a:xfrm>
            <a:off x="1447800" y="1828800"/>
            <a:ext cx="60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28</a:t>
            </a:r>
          </a:p>
          <a:p>
            <a:endParaRPr lang="en-US" sz="1600" dirty="0"/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B3CE3-9515-49B7-98A2-60C72872D6EF}"/>
              </a:ext>
            </a:extLst>
          </p:cNvPr>
          <p:cNvSpPr txBox="1"/>
          <p:nvPr/>
        </p:nvSpPr>
        <p:spPr>
          <a:xfrm>
            <a:off x="2057400" y="1828800"/>
            <a:ext cx="60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81</a:t>
            </a:r>
          </a:p>
          <a:p>
            <a:endParaRPr lang="en-US" sz="1600" dirty="0"/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ED67C-4485-481B-9D1E-D68574742460}"/>
              </a:ext>
            </a:extLst>
          </p:cNvPr>
          <p:cNvSpPr txBox="1"/>
          <p:nvPr/>
        </p:nvSpPr>
        <p:spPr>
          <a:xfrm>
            <a:off x="2667000" y="1828800"/>
            <a:ext cx="609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D1EC4-33D5-43F8-A348-6954C1145A62}"/>
              </a:ext>
            </a:extLst>
          </p:cNvPr>
          <p:cNvSpPr txBox="1"/>
          <p:nvPr/>
        </p:nvSpPr>
        <p:spPr>
          <a:xfrm>
            <a:off x="3276600" y="1828800"/>
            <a:ext cx="609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28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C1A5F-A0D3-40AD-927C-62C9984B1C78}"/>
              </a:ext>
            </a:extLst>
          </p:cNvPr>
          <p:cNvSpPr txBox="1"/>
          <p:nvPr/>
        </p:nvSpPr>
        <p:spPr>
          <a:xfrm>
            <a:off x="3886200" y="1828800"/>
            <a:ext cx="609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76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51A82-94B1-40D5-81FC-ED30A2CFD703}"/>
              </a:ext>
            </a:extLst>
          </p:cNvPr>
          <p:cNvSpPr txBox="1"/>
          <p:nvPr/>
        </p:nvSpPr>
        <p:spPr>
          <a:xfrm>
            <a:off x="4495800" y="1828800"/>
            <a:ext cx="609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63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6B778-AE7F-4079-BDAB-A03B58EF7A82}"/>
              </a:ext>
            </a:extLst>
          </p:cNvPr>
          <p:cNvSpPr txBox="1"/>
          <p:nvPr/>
        </p:nvSpPr>
        <p:spPr>
          <a:xfrm>
            <a:off x="5105400" y="1828800"/>
            <a:ext cx="60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63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22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56C01-9069-4D18-90E1-D8222B051173}"/>
              </a:ext>
            </a:extLst>
          </p:cNvPr>
          <p:cNvSpPr txBox="1"/>
          <p:nvPr/>
        </p:nvSpPr>
        <p:spPr>
          <a:xfrm>
            <a:off x="5715000" y="1828800"/>
            <a:ext cx="609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22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58000-08B5-43E4-B7B4-350B0697967B}"/>
              </a:ext>
            </a:extLst>
          </p:cNvPr>
          <p:cNvSpPr txBox="1"/>
          <p:nvPr/>
        </p:nvSpPr>
        <p:spPr>
          <a:xfrm>
            <a:off x="6324600" y="1828799"/>
            <a:ext cx="609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63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22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CA1EA-B971-4932-AF99-4D43A7DC3054}"/>
              </a:ext>
            </a:extLst>
          </p:cNvPr>
          <p:cNvSpPr txBox="1"/>
          <p:nvPr/>
        </p:nvSpPr>
        <p:spPr>
          <a:xfrm>
            <a:off x="6934200" y="1828800"/>
            <a:ext cx="609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F0"/>
                </a:solidFill>
              </a:rPr>
              <a:t>  54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D1DC6-72E6-4F68-A0D6-467F52871D87}"/>
              </a:ext>
            </a:extLst>
          </p:cNvPr>
          <p:cNvSpPr txBox="1"/>
          <p:nvPr/>
        </p:nvSpPr>
        <p:spPr>
          <a:xfrm>
            <a:off x="7543800" y="1828799"/>
            <a:ext cx="609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28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3AD885A7-85D2-4D8C-B6A6-16C0277D5B12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61247E89-64E5-4E31-8DA5-A79E424D3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3AB6D33F-23B9-46A9-87CE-7587E9FC4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D5294F0C-2246-4F6C-8B58-84F10E67E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6A08CFFD-AE02-488A-B930-01881023E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2EF4CADA-5692-435A-803C-5A550C890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30C77EB7-8B39-4F67-8789-AF5F7A9B5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D504F2B4-B865-4F24-A815-BA86FA727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98C83650-45C3-44FB-8F72-67D97F45B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711C02ED-7E3D-45E5-A7DA-1A6399FE4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CFE468E4-F8D1-40E1-87CF-28420ECCB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9B17D5FF-E0BF-4653-8499-9908BF6111E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5B6EE8CB-DFDA-4BE0-B24C-69FDB5C01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2F739DD3-92BC-42F0-8D02-73C2FA003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E9919D38-0C94-4CAF-8EF0-3CD70E523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D5270BBC-21CE-451B-8250-DF75EC924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7C50770A-BAC5-465E-98A0-F016A004D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B3939864-F108-4930-914F-313BE059F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ACBE84D1-D62F-456D-87C7-600048FBC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664AA32D-2522-439B-BA71-F56C99D98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853B7654-5EC1-48D6-8D6E-62C0B9D65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B2989CA8-84DF-44DE-8B35-A34EE7092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22CFED8A-C814-470E-8DC2-82705B874A2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BC89E0F2-5759-413A-A1AA-8B243B52C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D75C1DAC-DCB4-42B9-B929-FA193CE6E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C3B90700-10AA-4CC6-A4BF-044989AD8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0FF0A60A-8E40-4212-A920-81EC04DD9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84BF594C-9C98-44AA-9DF2-04722F531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0AACF51E-695F-4766-926D-67BF493DA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F81BFBE7-A242-47FA-81F0-CFF870EC6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4ACFBD1C-9262-4269-807A-936330BFF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A8ACE9EF-5772-4ACB-9A9D-961C62420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1ED7E6F2-C479-4493-A4CC-EA922B370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947CFAE8-F48D-4AEA-874F-260C296A63A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85B848B4-CE13-4605-A5F2-60C826205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D4458F89-D06A-4005-8628-C3F6976DA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0F25CAFC-B3F0-448E-8110-51EC7EF3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8C0D847B-4F99-43AB-88EB-188BAC933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8BA9EBD6-1C44-4EF3-9D77-86F876C4F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4913E780-02E9-407E-BD16-D0DDE1423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EED3ED53-3224-400E-A050-1CAAD1C50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E7DEB527-EF28-410C-9E57-FC8C7E1D9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1C52CD1C-8FF8-40CA-9B1C-4751F2D55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9A044FE2-5816-4843-9E89-F524D9930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62BDD750-7D88-481A-93F9-29108F9CD56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FC92D600-8A79-490E-B6DC-FDC94C0C3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EA7F03DB-4E77-4657-90BC-05A00638D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71FA16D8-DAFF-48F2-BCA9-54DE0BC65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8D47E336-7C3B-46A2-AD2D-D78ECCF11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17C28207-43AD-4CAC-B733-CE7737CBF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C2408412-F176-4935-8FE3-E23368C6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D44CD3E2-4F7D-42DE-A82E-90F8C83F0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680B6C1F-2030-46E6-8DF8-B20129A31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8ACEF30E-BEEE-4CC5-ABF9-E44655284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206D4901-83DF-41D8-A8F8-906A3433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AA4B40A7-C522-4695-BCA2-2CC42429962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2512D184-5EA1-4754-8B6C-CF9CD5DF7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79F0A1A3-6DC5-4AC2-8D93-F5756E722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E8FAA13A-E9AB-4108-8943-933554D6B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AE3EE133-CB3C-48D3-A543-F26A30A0F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F609BB69-23A5-4DC4-90F9-F918434B6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257D72EA-BB25-43B9-8422-D8C1495EB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55EBE698-A8D7-45A1-ACF6-B5C998605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46EADCD2-9526-4C14-BE6B-964F8505E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AFF641F5-6CD0-4AEC-845F-04779DE7A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B0171AE1-A541-4611-8CEA-E2CE5B538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B86024B2-7C5A-44FD-BFFB-AB00E201A8C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2232352E-F9F7-45C2-A689-AB4F81CB8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F11C072D-D031-43A6-982F-2DD9EBE7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3F37D4B0-4DC7-4918-A4AA-CE0A2F883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2D3DD35B-2A94-4023-92BE-9E96FBB85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51972B2B-68EF-4791-AD89-934EAE8AA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6D283E84-5C82-4154-A76B-4380BCDB9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898C9D9B-FD1A-425C-9187-E09207FDC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82894D13-386C-4A31-A90C-9C613D774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0C792732-7921-4979-AD8D-C3FD103E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7FD0B568-B904-4CE0-BD7A-4A3C51819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11673785-BA4A-4A56-AF6B-FCD76CF582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32021E4B-BD72-4640-B315-6CD55DF22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D7A281B9-6D19-4C60-9094-393B7DAC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C391B7C2-7FAA-4271-9CC6-85D547F01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7546FD89-D41E-4371-BA2E-ADC2D6555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030883EB-52F9-4777-8D8B-199A0C003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E06F2961-8506-4BE8-BAAC-28B261AB9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D7707E99-4106-49D1-9619-D101D8570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66236664-0AB9-4A55-9B91-8F35BF744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21AE7E74-7786-4107-89B2-60BDA2C66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BDF9A3C3-56B5-46EF-BAF4-880B5B8DA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9A88DD88-C8BB-4B70-93A0-220D5F40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E66A7D3B-0291-40E9-B197-4F11912D5EE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192A4475-7B08-4895-B067-41638C1E5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8A300746-B80C-4FFA-8641-0F05F96A6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249B5A25-6DE3-489E-ABC2-E6E092817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8829D97A-5B7A-4AFB-A0CC-67998A4A8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FF832C53-90F3-456F-BFCD-BF3D41F47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80C40F2F-F7E1-495C-88F1-EA8AF1887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5375306A-180A-41B2-9A13-C074237D7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19DE491C-0E05-4859-A178-2E53F7DB3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3CE64FC7-4C35-4976-9B3E-9ED92C286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BBB2B404-EB23-475F-9713-3DC994588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268AF30B-1CE7-4EAB-8E66-E0105931638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5867375E-1E7C-48AC-96FE-AAE4DB839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020768FD-D890-4E6E-8D0E-11F52C04B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C1B504A0-CCE8-46BE-92DE-03B678581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72D59E39-F1A6-4375-B943-7C597170B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6969B16E-B133-4272-BBAF-31AE8621F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20A76E07-C649-4EAE-9856-A7F3D27D0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D85DAF87-DE5F-4F88-8692-8C63E24FF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D052E822-8B04-4EF3-B3B7-ED2B37CCE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828F0040-279C-47DF-8B83-F34D4D4EF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BAF64FE3-9FB0-4240-B29B-E3851A4C5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D4371C9E-6C27-499A-8AC8-6D43CC8E18F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2834FC16-69F8-422F-9153-13A1F81BF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6A61CE56-767A-41D7-A7E1-DFE3D22A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276F4497-7ADB-4BCF-A1A7-3329C958C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0384ECA4-4A00-479C-8CD5-2D94D874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8E5B09B5-981B-4027-BC5E-55B878FA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E270E1CD-01D7-48A6-B153-5FF40CD92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EFA0AD8E-43B1-4760-ADFE-2AAE7AB56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C41E3386-0FA4-4F7B-8548-7906D56FF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C169731E-C773-4EAA-8B67-52E281086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03B8C253-4144-4475-B340-7A0A6D2A9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87013619-67DF-485D-AB30-F14675BB268C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B77C378A-14AB-429A-ADEF-1B332267E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6C3E92A6-F5AB-491B-8D7F-6D7A38C9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D866161C-0EA3-4AD0-9E21-EF6763F2A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FE9898D4-BEE6-4C22-924D-1D8DD1CEA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79938062-7F30-4B11-8952-C095AC64F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95157621-2F21-4B76-84E3-B9CBCD0C7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24180FAF-2F33-41DF-AA83-18420DEA8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0E8131F2-502A-4A99-9DC4-3D35BA559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1E2BCC07-E066-422D-ADD9-E8FFF1799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FB5111E0-F4C2-4CE8-8393-DA78302B5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5CFBE5-5CF7-4190-8CB1-16C976B81612}"/>
              </a:ext>
            </a:extLst>
          </p:cNvPr>
          <p:cNvSpPr txBox="1"/>
          <p:nvPr/>
        </p:nvSpPr>
        <p:spPr>
          <a:xfrm>
            <a:off x="838200" y="1752600"/>
            <a:ext cx="609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54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28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5D44D-723D-444F-98F9-3BB04FA0D85A}"/>
              </a:ext>
            </a:extLst>
          </p:cNvPr>
          <p:cNvSpPr txBox="1"/>
          <p:nvPr/>
        </p:nvSpPr>
        <p:spPr>
          <a:xfrm>
            <a:off x="1431131" y="1752599"/>
            <a:ext cx="61436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9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F1482-C949-4E36-837E-840692A1358F}"/>
              </a:ext>
            </a:extLst>
          </p:cNvPr>
          <p:cNvSpPr txBox="1"/>
          <p:nvPr/>
        </p:nvSpPr>
        <p:spPr>
          <a:xfrm>
            <a:off x="2069307" y="1752600"/>
            <a:ext cx="59293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48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9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9B222-7AFA-42E3-9660-E3141921D225}"/>
              </a:ext>
            </a:extLst>
          </p:cNvPr>
          <p:cNvSpPr txBox="1"/>
          <p:nvPr/>
        </p:nvSpPr>
        <p:spPr>
          <a:xfrm>
            <a:off x="2662238" y="1752599"/>
            <a:ext cx="614362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D5C66-2E50-4722-82BA-8A61F211600E}"/>
              </a:ext>
            </a:extLst>
          </p:cNvPr>
          <p:cNvSpPr txBox="1"/>
          <p:nvPr/>
        </p:nvSpPr>
        <p:spPr>
          <a:xfrm>
            <a:off x="3276600" y="1752599"/>
            <a:ext cx="6096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28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AA1E6-13FC-4E4E-95B5-9235C18C26B1}"/>
              </a:ext>
            </a:extLst>
          </p:cNvPr>
          <p:cNvSpPr txBox="1"/>
          <p:nvPr/>
        </p:nvSpPr>
        <p:spPr>
          <a:xfrm>
            <a:off x="3886200" y="1752599"/>
            <a:ext cx="6096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28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22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739BA-F059-4F2A-9404-609DA7A25FF6}"/>
              </a:ext>
            </a:extLst>
          </p:cNvPr>
          <p:cNvSpPr txBox="1"/>
          <p:nvPr/>
        </p:nvSpPr>
        <p:spPr>
          <a:xfrm>
            <a:off x="4479131" y="1752599"/>
            <a:ext cx="609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28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9E9BC-6F72-4720-8633-03579714D55F}"/>
              </a:ext>
            </a:extLst>
          </p:cNvPr>
          <p:cNvSpPr txBox="1"/>
          <p:nvPr/>
        </p:nvSpPr>
        <p:spPr>
          <a:xfrm>
            <a:off x="5105400" y="1752599"/>
            <a:ext cx="61436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22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 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B1755-4DE3-4E33-A70B-C972B42A65F5}"/>
              </a:ext>
            </a:extLst>
          </p:cNvPr>
          <p:cNvSpPr txBox="1"/>
          <p:nvPr/>
        </p:nvSpPr>
        <p:spPr>
          <a:xfrm>
            <a:off x="5715000" y="1752599"/>
            <a:ext cx="6096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9</a:t>
            </a:r>
          </a:p>
          <a:p>
            <a:endParaRPr lang="en-US" sz="1600" dirty="0"/>
          </a:p>
          <a:p>
            <a:r>
              <a:rPr lang="en-US" sz="1600" dirty="0"/>
              <a:t>  5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22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AE6AE-3520-4F7C-899F-8C4051A02722}"/>
              </a:ext>
            </a:extLst>
          </p:cNvPr>
          <p:cNvSpPr txBox="1"/>
          <p:nvPr/>
        </p:nvSpPr>
        <p:spPr>
          <a:xfrm>
            <a:off x="6324600" y="1752599"/>
            <a:ext cx="614362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5</a:t>
            </a:r>
          </a:p>
          <a:p>
            <a:endParaRPr lang="en-US" sz="1600" dirty="0"/>
          </a:p>
          <a:p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9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79B23-55D9-455B-A163-723C30DB0C99}"/>
              </a:ext>
            </a:extLst>
          </p:cNvPr>
          <p:cNvSpPr txBox="1"/>
          <p:nvPr/>
        </p:nvSpPr>
        <p:spPr>
          <a:xfrm>
            <a:off x="6934200" y="1752599"/>
            <a:ext cx="6096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5</a:t>
            </a:r>
          </a:p>
          <a:p>
            <a:endParaRPr lang="en-US" sz="1600" dirty="0"/>
          </a:p>
          <a:p>
            <a:r>
              <a:rPr lang="en-US" sz="1600" dirty="0"/>
              <a:t>  9</a:t>
            </a:r>
          </a:p>
          <a:p>
            <a:endParaRPr lang="en-US" sz="1600" dirty="0"/>
          </a:p>
          <a:p>
            <a:r>
              <a:rPr lang="en-US" sz="1600" dirty="0"/>
              <a:t>  22</a:t>
            </a:r>
          </a:p>
          <a:p>
            <a:endParaRPr lang="en-US" sz="1600" dirty="0"/>
          </a:p>
          <a:p>
            <a:r>
              <a:rPr lang="en-US" sz="1600" dirty="0"/>
              <a:t>  28</a:t>
            </a:r>
          </a:p>
          <a:p>
            <a:endParaRPr lang="en-US" sz="1600" dirty="0"/>
          </a:p>
          <a:p>
            <a:r>
              <a:rPr lang="en-US" sz="1600" dirty="0"/>
              <a:t>  48</a:t>
            </a:r>
          </a:p>
          <a:p>
            <a:endParaRPr lang="en-US" sz="1600" dirty="0"/>
          </a:p>
          <a:p>
            <a:r>
              <a:rPr lang="en-US" sz="1600" dirty="0"/>
              <a:t>  54</a:t>
            </a:r>
          </a:p>
          <a:p>
            <a:endParaRPr lang="en-US" sz="1600" dirty="0"/>
          </a:p>
          <a:p>
            <a:r>
              <a:rPr lang="en-US" sz="1600" dirty="0"/>
              <a:t>  63</a:t>
            </a:r>
          </a:p>
          <a:p>
            <a:endParaRPr lang="en-US" sz="1600" dirty="0"/>
          </a:p>
          <a:p>
            <a:r>
              <a:rPr lang="en-US" sz="1600" dirty="0"/>
              <a:t>  76</a:t>
            </a:r>
          </a:p>
          <a:p>
            <a:endParaRPr lang="en-US" sz="1600" dirty="0"/>
          </a:p>
          <a:p>
            <a:r>
              <a:rPr lang="en-US" sz="1600" dirty="0"/>
              <a:t>  81</a:t>
            </a:r>
          </a:p>
          <a:p>
            <a:endParaRPr lang="en-US" sz="1600" dirty="0"/>
          </a:p>
          <a:p>
            <a:r>
              <a:rPr lang="en-US" sz="1600" dirty="0"/>
              <a:t>  92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963</Words>
  <Application>Microsoft Office PowerPoint</Application>
  <PresentationFormat>On-screen Show (4:3)</PresentationFormat>
  <Paragraphs>818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Benz Jeither Tamayo</cp:lastModifiedBy>
  <cp:revision>139</cp:revision>
  <dcterms:created xsi:type="dcterms:W3CDTF">2006-03-17T02:26:05Z</dcterms:created>
  <dcterms:modified xsi:type="dcterms:W3CDTF">2021-11-04T14:38:30Z</dcterms:modified>
</cp:coreProperties>
</file>