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1" autoAdjust="0"/>
    <p:restoredTop sz="94660"/>
  </p:normalViewPr>
  <p:slideViewPr>
    <p:cSldViewPr>
      <p:cViewPr varScale="1">
        <p:scale>
          <a:sx n="108" d="100"/>
          <a:sy n="108" d="100"/>
        </p:scale>
        <p:origin x="159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05617" y="3814895"/>
            <a:ext cx="5135188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    16 – 34 – 35 – 38 – 39 – 41 – 44 – 45 – 55 – 63 – 64 – 65 - 72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    45 – 38 – 34 – 16 – 35 – 41 – 39 – 44 – 65 – 63 - 55 – 64 – 72 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   16 – 35 – 34 – 39 – 44 – 41 – 38 – 55 – 64 – 63 – 72 – 65 - 45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       The height of the tree is 4 and the nodes are on level 2 are 34, 41, 63 and 72.</a:t>
            </a:r>
          </a:p>
          <a:p>
            <a:r>
              <a:rPr lang="en-US" sz="1200" dirty="0">
                <a:latin typeface="Times New Roman" pitchFamily="18" charset="0"/>
              </a:rPr>
              <a:t>	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93088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          48, - , 7, % , 2 , / , 24 , * , 18 , - , 5 , *  , 2 , +  , 12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      </a:t>
            </a:r>
          </a:p>
          <a:p>
            <a:r>
              <a:rPr lang="en-US" sz="1200">
                <a:latin typeface="Times New Roman" pitchFamily="18" charset="0"/>
              </a:rPr>
              <a:t>                 48 , 7 , 2 , % , - , 24 , / , 18  , 5 , 2 , * , - , 12 + , *</a:t>
            </a:r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             </a:t>
            </a:r>
            <a:r>
              <a:rPr lang="en-US" sz="1200" dirty="0" err="1">
                <a:latin typeface="Times New Roman" pitchFamily="18" charset="0"/>
              </a:rPr>
              <a:t>postoder</a:t>
            </a:r>
            <a:r>
              <a:rPr lang="en-US" sz="1200" dirty="0">
                <a:latin typeface="Times New Roman" pitchFamily="18" charset="0"/>
              </a:rPr>
              <a:t>: 20                         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: 50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            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: 39.1667               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: 49.25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077147-9B44-4404-8DD4-13FC6E9E5149}"/>
              </a:ext>
            </a:extLst>
          </p:cNvPr>
          <p:cNvSpPr txBox="1"/>
          <p:nvPr/>
        </p:nvSpPr>
        <p:spPr>
          <a:xfrm>
            <a:off x="1535446" y="183819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682D4C-B7E5-4715-BDC7-08410BE9365C}"/>
              </a:ext>
            </a:extLst>
          </p:cNvPr>
          <p:cNvSpPr txBox="1"/>
          <p:nvPr/>
        </p:nvSpPr>
        <p:spPr>
          <a:xfrm>
            <a:off x="1524001" y="21335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A4F1EE-EB63-40F6-8CF8-EDB4AC2D6834}"/>
              </a:ext>
            </a:extLst>
          </p:cNvPr>
          <p:cNvSpPr txBox="1"/>
          <p:nvPr/>
        </p:nvSpPr>
        <p:spPr>
          <a:xfrm>
            <a:off x="1531770" y="274316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5F99EC-7AA2-4FD2-80CA-5B1A9CBBDB26}"/>
              </a:ext>
            </a:extLst>
          </p:cNvPr>
          <p:cNvSpPr txBox="1"/>
          <p:nvPr/>
        </p:nvSpPr>
        <p:spPr>
          <a:xfrm>
            <a:off x="1531770" y="3047857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null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94FA98-DA2F-461F-A9AB-482DB807170C}"/>
              </a:ext>
            </a:extLst>
          </p:cNvPr>
          <p:cNvSpPr txBox="1"/>
          <p:nvPr/>
        </p:nvSpPr>
        <p:spPr>
          <a:xfrm>
            <a:off x="1533272" y="336404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FA7565-6BD4-431F-821D-A33ED759F5D0}"/>
              </a:ext>
            </a:extLst>
          </p:cNvPr>
          <p:cNvSpPr txBox="1"/>
          <p:nvPr/>
        </p:nvSpPr>
        <p:spPr>
          <a:xfrm>
            <a:off x="1524001" y="3657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08E1BF-A905-458B-97BF-EF130E4AED78}"/>
              </a:ext>
            </a:extLst>
          </p:cNvPr>
          <p:cNvSpPr txBox="1"/>
          <p:nvPr/>
        </p:nvSpPr>
        <p:spPr>
          <a:xfrm>
            <a:off x="1531770" y="3951005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null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17F9F6-2B04-462F-846F-3D177EF5B5C6}"/>
              </a:ext>
            </a:extLst>
          </p:cNvPr>
          <p:cNvSpPr txBox="1"/>
          <p:nvPr/>
        </p:nvSpPr>
        <p:spPr>
          <a:xfrm>
            <a:off x="1524001" y="4278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AEE952-E406-49C7-A5A8-DF98CD17CF46}"/>
              </a:ext>
            </a:extLst>
          </p:cNvPr>
          <p:cNvSpPr txBox="1"/>
          <p:nvPr/>
        </p:nvSpPr>
        <p:spPr>
          <a:xfrm>
            <a:off x="1524001" y="456126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null</a:t>
            </a:r>
            <a:endParaRPr lang="en-US" sz="1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558A3A-6051-4B26-AA79-8DB19A13B510}"/>
              </a:ext>
            </a:extLst>
          </p:cNvPr>
          <p:cNvSpPr txBox="1"/>
          <p:nvPr/>
        </p:nvSpPr>
        <p:spPr>
          <a:xfrm>
            <a:off x="1531770" y="487613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null</a:t>
            </a:r>
            <a:endParaRPr 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25479D8-86C2-47F7-994C-FE64E81493AF}"/>
              </a:ext>
            </a:extLst>
          </p:cNvPr>
          <p:cNvSpPr txBox="1"/>
          <p:nvPr/>
        </p:nvSpPr>
        <p:spPr>
          <a:xfrm>
            <a:off x="1531770" y="51910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null</a:t>
            </a:r>
            <a:endParaRPr lang="en-US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82FB4A-6158-4B9D-90FF-EDB840CA9700}"/>
              </a:ext>
            </a:extLst>
          </p:cNvPr>
          <p:cNvSpPr txBox="1"/>
          <p:nvPr/>
        </p:nvSpPr>
        <p:spPr>
          <a:xfrm>
            <a:off x="1524001" y="5485059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null</a:t>
            </a:r>
          </a:p>
          <a:p>
            <a:endParaRPr lang="en-US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F386887-7182-4345-A9C1-21B5E21DB2DC}"/>
              </a:ext>
            </a:extLst>
          </p:cNvPr>
          <p:cNvSpPr txBox="1"/>
          <p:nvPr/>
        </p:nvSpPr>
        <p:spPr>
          <a:xfrm>
            <a:off x="1524001" y="5795900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null</a:t>
            </a:r>
          </a:p>
          <a:p>
            <a:endParaRPr 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601F716-016D-4780-8D90-97F4E640FCFF}"/>
              </a:ext>
            </a:extLst>
          </p:cNvPr>
          <p:cNvSpPr txBox="1"/>
          <p:nvPr/>
        </p:nvSpPr>
        <p:spPr>
          <a:xfrm>
            <a:off x="1531770" y="610740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A8E89FD-23EF-4AC6-9FC2-798A42432BBB}"/>
              </a:ext>
            </a:extLst>
          </p:cNvPr>
          <p:cNvSpPr txBox="1"/>
          <p:nvPr/>
        </p:nvSpPr>
        <p:spPr>
          <a:xfrm>
            <a:off x="1539539" y="24394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C977CEC-4C46-6A4B-8ED0-8B0B7DB40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68347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imes New Roman" pitchFamily="18" charset="0"/>
              </a:rPr>
              <a:t>35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A175CBD-9C13-4BBC-AD5B-5C08C3678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9569" y="25159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imes New Roman" pitchFamily="18" charset="0"/>
              </a:rPr>
              <a:t>20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758EBA2-D128-4A08-91E5-5B059CEA8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6205" y="32385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imes New Roman" pitchFamily="18" charset="0"/>
              </a:rPr>
              <a:t>40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1FE5BC8-6CB8-4988-BDE6-A5316AAFB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9086" y="238794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imes New Roman" pitchFamily="18" charset="0"/>
              </a:rPr>
              <a:t>71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4A9D4CF-A515-4C70-9745-9A954A9C2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791" y="327113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imes New Roman" pitchFamily="18" charset="0"/>
              </a:rPr>
              <a:t>52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9E4DB80-D4CA-4DB2-9C09-F3CE6C6AA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688" y="436102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imes New Roman" pitchFamily="18" charset="0"/>
              </a:rPr>
              <a:t>17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F09F976-D63F-4912-8255-10515C8B7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406" y="4248807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imes New Roman" pitchFamily="18" charset="0"/>
              </a:rPr>
              <a:t>25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DED347-0C4A-4460-8F72-B6967D9BF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597" y="419686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F9C7B26-9FC5-4878-8E42-F97580A51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5362" y="332473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imes New Roman" pitchFamily="18" charset="0"/>
              </a:rPr>
              <a:t>63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12CEE4-F925-4CB5-9F29-511D70D90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010" y="416766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1" name="Rectangle 165">
            <a:extLst>
              <a:ext uri="{FF2B5EF4-FFF2-40B4-BE49-F238E27FC236}">
                <a16:creationId xmlns:a16="http://schemas.microsoft.com/office/drawing/2014/main" id="{06CFAB57-04C0-483A-AA2A-868D613F7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956" y="17145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66">
            <a:extLst>
              <a:ext uri="{FF2B5EF4-FFF2-40B4-BE49-F238E27FC236}">
                <a16:creationId xmlns:a16="http://schemas.microsoft.com/office/drawing/2014/main" id="{533B43B9-958F-4476-85C6-27BA2F593F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905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167">
            <a:extLst>
              <a:ext uri="{FF2B5EF4-FFF2-40B4-BE49-F238E27FC236}">
                <a16:creationId xmlns:a16="http://schemas.microsoft.com/office/drawing/2014/main" id="{59BBB909-2328-473B-8AD6-59F80BFB1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5231" y="1474406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>
                <a:latin typeface="Times New Roman" pitchFamily="18" charset="0"/>
              </a:rPr>
              <a:t>tree</a:t>
            </a:r>
          </a:p>
        </p:txBody>
      </p:sp>
      <p:sp>
        <p:nvSpPr>
          <p:cNvPr id="34" name="Line 155">
            <a:extLst>
              <a:ext uri="{FF2B5EF4-FFF2-40B4-BE49-F238E27FC236}">
                <a16:creationId xmlns:a16="http://schemas.microsoft.com/office/drawing/2014/main" id="{2300AAA5-2CFE-40D0-B512-A0D03BA7D2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50545" y="2127914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55">
            <a:extLst>
              <a:ext uri="{FF2B5EF4-FFF2-40B4-BE49-F238E27FC236}">
                <a16:creationId xmlns:a16="http://schemas.microsoft.com/office/drawing/2014/main" id="{9B3A20B9-3570-4B60-80AD-D867553A01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35572" y="2886404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155">
            <a:extLst>
              <a:ext uri="{FF2B5EF4-FFF2-40B4-BE49-F238E27FC236}">
                <a16:creationId xmlns:a16="http://schemas.microsoft.com/office/drawing/2014/main" id="{22010B63-9CAD-4540-B3E4-BC153A778D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18039" y="3697690"/>
            <a:ext cx="393958" cy="5695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155">
            <a:extLst>
              <a:ext uri="{FF2B5EF4-FFF2-40B4-BE49-F238E27FC236}">
                <a16:creationId xmlns:a16="http://schemas.microsoft.com/office/drawing/2014/main" id="{E620A058-A8C8-4950-9D7A-EC28D4CF06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4091" y="2852925"/>
            <a:ext cx="582944" cy="4479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" name="Line 160">
            <a:extLst>
              <a:ext uri="{FF2B5EF4-FFF2-40B4-BE49-F238E27FC236}">
                <a16:creationId xmlns:a16="http://schemas.microsoft.com/office/drawing/2014/main" id="{F87400E6-8877-4632-9CAA-6E1EACAF3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4849" y="2038660"/>
            <a:ext cx="615426" cy="4103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160">
            <a:extLst>
              <a:ext uri="{FF2B5EF4-FFF2-40B4-BE49-F238E27FC236}">
                <a16:creationId xmlns:a16="http://schemas.microsoft.com/office/drawing/2014/main" id="{1B1AB580-2475-4E30-9DF8-7746E9BC97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2437" y="2936801"/>
            <a:ext cx="260329" cy="301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160">
            <a:extLst>
              <a:ext uri="{FF2B5EF4-FFF2-40B4-BE49-F238E27FC236}">
                <a16:creationId xmlns:a16="http://schemas.microsoft.com/office/drawing/2014/main" id="{BB1519BB-081E-4B77-862D-7627EC2BB9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0678" y="3693487"/>
            <a:ext cx="266700" cy="4497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60">
            <a:extLst>
              <a:ext uri="{FF2B5EF4-FFF2-40B4-BE49-F238E27FC236}">
                <a16:creationId xmlns:a16="http://schemas.microsoft.com/office/drawing/2014/main" id="{62C9D4DD-96B6-42D0-ACA8-EBA25316C5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7376" y="3655624"/>
            <a:ext cx="495916" cy="5695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160">
            <a:extLst>
              <a:ext uri="{FF2B5EF4-FFF2-40B4-BE49-F238E27FC236}">
                <a16:creationId xmlns:a16="http://schemas.microsoft.com/office/drawing/2014/main" id="{C5BCA3AC-1B64-4846-84E1-611CC20A69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3846" y="3741885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530</Words>
  <Application>Microsoft Office PowerPoint</Application>
  <PresentationFormat>On-screen Show (4:3)</PresentationFormat>
  <Paragraphs>140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Benz Jeither Tamayo</cp:lastModifiedBy>
  <cp:revision>26</cp:revision>
  <cp:lastPrinted>2016-04-12T17:35:20Z</cp:lastPrinted>
  <dcterms:created xsi:type="dcterms:W3CDTF">2006-11-01T05:42:40Z</dcterms:created>
  <dcterms:modified xsi:type="dcterms:W3CDTF">2021-11-03T22:05:01Z</dcterms:modified>
</cp:coreProperties>
</file>