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273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8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21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1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1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1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1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4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6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6E642-2EBD-48F9-95FE-C4985282C6B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88F579-9A1A-4443-887D-3F2721FA9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03CEEA-CBBB-B6F3-DD95-BDE3DD8522EB}"/>
              </a:ext>
            </a:extLst>
          </p:cNvPr>
          <p:cNvSpPr txBox="1"/>
          <p:nvPr/>
        </p:nvSpPr>
        <p:spPr>
          <a:xfrm>
            <a:off x="989163" y="1603084"/>
            <a:ext cx="552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WEB PHẦN LOẠI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KHÁCH HÀNG TIỀM NĂNG 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TỪ DỮ LIỆU GIAO DỊCH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4C8271-1393-DB14-DD06-D86E1C983ECE}"/>
              </a:ext>
            </a:extLst>
          </p:cNvPr>
          <p:cNvSpPr txBox="1"/>
          <p:nvPr/>
        </p:nvSpPr>
        <p:spPr>
          <a:xfrm>
            <a:off x="989163" y="34290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Sinh viên: Phạm Quang Trường – K215480106129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 TS. Nguyễn Văn Huy</a:t>
            </a:r>
          </a:p>
        </p:txBody>
      </p:sp>
      <p:pic>
        <p:nvPicPr>
          <p:cNvPr id="9" name="Picture 8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A33AB20D-3A85-541E-DE34-2A50FA6CC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D8D5-1F57-9760-EA0C-99649DC7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3E61F-CF41-F6B0-1442-A1364B936080}"/>
              </a:ext>
            </a:extLst>
          </p:cNvPr>
          <p:cNvSpPr txBox="1"/>
          <p:nvPr/>
        </p:nvSpPr>
        <p:spPr>
          <a:xfrm>
            <a:off x="885646" y="551138"/>
            <a:ext cx="311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EFD9C-4C90-E805-7024-49CAC9ECA668}"/>
              </a:ext>
            </a:extLst>
          </p:cNvPr>
          <p:cNvSpPr txBox="1"/>
          <p:nvPr/>
        </p:nvSpPr>
        <p:spPr>
          <a:xfrm>
            <a:off x="885646" y="1247001"/>
            <a:ext cx="7059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 đề đặt ra: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Doanh nghiệp cần hiểu khách hàng để marketing hiệu quả.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2D437-60FF-5B80-EDA3-2875D64DF749}"/>
              </a:ext>
            </a:extLst>
          </p:cNvPr>
          <p:cNvSpPr txBox="1"/>
          <p:nvPr/>
        </p:nvSpPr>
        <p:spPr>
          <a:xfrm>
            <a:off x="885646" y="2373751"/>
            <a:ext cx="7059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web giúp phân nhóm khách hàng từ dữ liệu.</a:t>
            </a: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E11D1C07-5F05-3A70-ECB1-2533223D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1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55A4F-2EE8-52DE-9C16-DD6970567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08FF5A-2346-8C56-638B-E995AB6AAC77}"/>
              </a:ext>
            </a:extLst>
          </p:cNvPr>
          <p:cNvSpPr txBox="1"/>
          <p:nvPr/>
        </p:nvSpPr>
        <p:spPr>
          <a:xfrm>
            <a:off x="885646" y="551138"/>
            <a:ext cx="396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Tập dữ liệu sử dụng</a:t>
            </a: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62DCA5A5-62BF-4467-4309-629DA595A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D10DDFDE-3B0F-5856-4B14-B95B0A98F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46" y="1397674"/>
            <a:ext cx="91468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Tên: Mall_Customers.csv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Nguồn: Kaggle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 lượng mẫu: 200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thuộc tính: Age, Gender, Annual Income, Spending Score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4EFAB-3B2B-ABCE-DFC8-44FDA2D4A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6" y="3536873"/>
            <a:ext cx="653506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3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9B17-7E76-6F81-5CB1-640F0924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0AC6EE-282E-572A-18B6-09745B6B49E1}"/>
              </a:ext>
            </a:extLst>
          </p:cNvPr>
          <p:cNvSpPr txBox="1"/>
          <p:nvPr/>
        </p:nvSpPr>
        <p:spPr>
          <a:xfrm>
            <a:off x="885646" y="551138"/>
            <a:ext cx="376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hệ thống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18BE98F3-C620-CFF1-8C91-BF3470385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71C04BC-9F25-CD84-04A1-9607CFC2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46" y="1447503"/>
            <a:ext cx="61247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Người dùng tải file 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Chọn thuộc tính để phân cụm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Chọn số cụm (k)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Hệ thống phân cụm và trực quan hóa kết quả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Xuất dữ liệu cụm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1EFD-2540-93C6-A802-4F689C05C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49" y="812748"/>
            <a:ext cx="2962688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2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34567-5E8C-A62E-D410-A08851A7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68B202-22BB-8EC0-A402-762A558976C3}"/>
              </a:ext>
            </a:extLst>
          </p:cNvPr>
          <p:cNvSpPr txBox="1"/>
          <p:nvPr/>
        </p:nvSpPr>
        <p:spPr>
          <a:xfrm>
            <a:off x="885646" y="551138"/>
            <a:ext cx="381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Giao diện tải dữ liệu</a:t>
            </a: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2AAD9D72-3065-7A0D-254E-DCDCF2D9E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42" y="274140"/>
            <a:ext cx="799552" cy="800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D4E60E-59AB-73B3-32AF-DA4B5BF5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495" y="1160622"/>
            <a:ext cx="6196416" cy="4865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5397E-4B93-30AC-FAC6-0B43861715BA}"/>
              </a:ext>
            </a:extLst>
          </p:cNvPr>
          <p:cNvSpPr txBox="1"/>
          <p:nvPr/>
        </p:nvSpPr>
        <p:spPr>
          <a:xfrm>
            <a:off x="885646" y="1242553"/>
            <a:ext cx="3310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Cho phép người dùng tải dữ liệu.</a:t>
            </a:r>
          </a:p>
          <a:p>
            <a:pPr marL="457200" indent="-457200">
              <a:buFontTx/>
              <a:buChar char="-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Chọn thuộc tính và số cụm.</a:t>
            </a:r>
          </a:p>
          <a:p>
            <a:pPr marL="457200" indent="-457200">
              <a:buFontTx/>
              <a:buChar char="-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2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AD4A0-A04C-2DF3-683C-064318A1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949C7-14D1-FBA6-3606-5CEB6EF0A49C}"/>
              </a:ext>
            </a:extLst>
          </p:cNvPr>
          <p:cNvSpPr txBox="1"/>
          <p:nvPr/>
        </p:nvSpPr>
        <p:spPr>
          <a:xfrm>
            <a:off x="885646" y="551138"/>
            <a:ext cx="355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5. Kết quả phân cụm</a:t>
            </a: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F479A547-2D37-BAC1-B53B-1FFC49EF2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D236C5-F0BD-2213-4075-5CE64A0DB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94" y="1271286"/>
            <a:ext cx="4972744" cy="43154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430208-293B-DAE4-6448-208A4D2E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617" y="504418"/>
            <a:ext cx="3105509" cy="2720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4EEB01-9E52-FBAC-131A-99C7B9EAA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4038" y="3224749"/>
            <a:ext cx="4399471" cy="257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739FF-A5C6-7116-8801-F05295F8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15476-588D-ED11-6113-6CC802BF302B}"/>
              </a:ext>
            </a:extLst>
          </p:cNvPr>
          <p:cNvSpPr txBox="1"/>
          <p:nvPr/>
        </p:nvSpPr>
        <p:spPr>
          <a:xfrm>
            <a:off x="885646" y="637402"/>
            <a:ext cx="4471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6. Cấu trúc hệ thống</a:t>
            </a:r>
            <a:endParaRPr lang="en-US" sz="2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B14AE-39F5-C6CF-0C8F-ED8BFBF35435}"/>
              </a:ext>
            </a:extLst>
          </p:cNvPr>
          <p:cNvSpPr txBox="1"/>
          <p:nvPr/>
        </p:nvSpPr>
        <p:spPr>
          <a:xfrm>
            <a:off x="885645" y="1247001"/>
            <a:ext cx="60844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Streamlit để tạo Web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Module: tải dữ liệu → chọn tham số → phân cụm → hiển thị → xuất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Xử lý với Pandas, Sklearn, Seaborn, Matplotlib.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ircular logo with a star and a blue star with yellow and red stripes&#10;&#10;AI-generated content may be incorrect.">
            <a:extLst>
              <a:ext uri="{FF2B5EF4-FFF2-40B4-BE49-F238E27FC236}">
                <a16:creationId xmlns:a16="http://schemas.microsoft.com/office/drawing/2014/main" id="{131DB9FF-3589-7A22-E293-D85F6915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6834" y="274140"/>
            <a:ext cx="1483460" cy="148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88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0848-207A-A61F-9C75-ACDDB9F65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41F06-FE9E-AE38-08A8-03EA80B7AE27}"/>
              </a:ext>
            </a:extLst>
          </p:cNvPr>
          <p:cNvSpPr txBox="1"/>
          <p:nvPr/>
        </p:nvSpPr>
        <p:spPr>
          <a:xfrm>
            <a:off x="885646" y="637402"/>
            <a:ext cx="4471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>
                <a:latin typeface="Times New Roman" panose="02020603050405020304" pitchFamily="18" charset="0"/>
                <a:cs typeface="Times New Roman" panose="02020603050405020304" pitchFamily="18" charset="0"/>
              </a:rPr>
              <a:t>7. Kết quả đạt được.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96CDD-3400-9246-DE3A-05FDEC9D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717" y="0"/>
            <a:ext cx="4145280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2206A3-FF85-2B0B-1010-6AE0E916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17" y="3429000"/>
            <a:ext cx="4145280" cy="3318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4B0F9-A7C4-4D6F-AD40-3B3AE39B8C08}"/>
              </a:ext>
            </a:extLst>
          </p:cNvPr>
          <p:cNvSpPr txBox="1"/>
          <p:nvPr/>
        </p:nvSpPr>
        <p:spPr>
          <a:xfrm>
            <a:off x="822384" y="1227011"/>
            <a:ext cx="50004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Tính năng hoạt động tốt.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giản, dễ sử dụn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kết quả: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k = 5 cụm cho kết quả rõ ràng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≈ 0.55 → chất lượng phân cụm ổn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vi-VN" sz="2500">
                <a:latin typeface="Times New Roman" panose="02020603050405020304" pitchFamily="18" charset="0"/>
                <a:cs typeface="Times New Roman" panose="02020603050405020304" pitchFamily="18" charset="0"/>
              </a:rPr>
              <a:t>Mỗi cụm có đặc trưng riêng về độ tuổi, thu nhập, mức chi tiêu</a:t>
            </a:r>
            <a:r>
              <a:rPr lang="en-US" sz="25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40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155</TotalTime>
  <Words>287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Beo Trang</dc:creator>
  <cp:lastModifiedBy>Beo Trang</cp:lastModifiedBy>
  <cp:revision>5</cp:revision>
  <dcterms:created xsi:type="dcterms:W3CDTF">2025-05-28T08:56:40Z</dcterms:created>
  <dcterms:modified xsi:type="dcterms:W3CDTF">2025-05-28T13:11:18Z</dcterms:modified>
</cp:coreProperties>
</file>