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drawing1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3" r:id="rId8"/>
    <p:sldId id="1178" r:id="rId9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04" autoAdjust="0"/>
    <p:restoredTop sz="98937" autoAdjust="0"/>
  </p:normalViewPr>
  <p:slideViewPr>
    <p:cSldViewPr snapToGrid="0">
      <p:cViewPr varScale="1">
        <p:scale>
          <a:sx n="120" d="100"/>
          <a:sy n="120" d="100"/>
        </p:scale>
        <p:origin x="-144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(PBKDF2/[AES/CBC/PKCS7Padding])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(PBKDF2/[AES/CBC/PKCS7Padding])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2019-04-19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2019-04-19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04.  19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b="1" i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04.  19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b="1" i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Wallet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0.1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2019.04.19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Wallet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(MoaWallet)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 strike="sng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라이브러리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 bwMode="auto">
          <a:xfrm>
            <a:off x="3592664" y="2956154"/>
            <a:ext cx="2720672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7057" y="3000375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MoaWalletHelper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27000" y="3492513"/>
            <a:ext cx="2052000" cy="2304000"/>
            <a:chOff x="7284161" y="3492513"/>
            <a:chExt cx="2052000" cy="2304000"/>
          </a:xfrm>
        </p:grpSpPr>
        <p:sp>
          <p:nvSpPr>
            <p:cNvPr id="35" name="양쪽 모서리가 둥근 사각형 34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29477" y="3524250"/>
              <a:ext cx="19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Wallet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50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11132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8" name="직선 연결선 27"/>
          <p:cNvCxnSpPr>
            <a:stCxn id="35" idx="3"/>
            <a:endCxn id="19" idx="1"/>
          </p:cNvCxnSpPr>
          <p:nvPr/>
        </p:nvCxnSpPr>
        <p:spPr bwMode="auto">
          <a:xfrm rot="5400000" flipH="1" flipV="1">
            <a:off x="4538656" y="3078169"/>
            <a:ext cx="82868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5542059" y="774090"/>
            <a:ext cx="4214190" cy="532455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Wallet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2552370"/>
            <a:ext cx="2196000" cy="9717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MoaWallet.jar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 rot="16200000" flipH="1">
            <a:off x="1913297" y="3805572"/>
            <a:ext cx="565231" cy="2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UWprk, UWpuk, UWaddr</a:t>
            </a: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Alias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MoaWalletEncDecKeyPair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MoaWalletEncDecKeyPair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 bwMode="auto">
          <a:xfrm rot="1800000">
            <a:off x="5577984" y="3004805"/>
            <a:ext cx="4047569" cy="914400"/>
          </a:xfrm>
          <a:prstGeom prst="rect">
            <a:avLst/>
          </a:prstGeom>
          <a:solidFill>
            <a:srgbClr val="FF0000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kern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Pending</a:t>
            </a: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Wallet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2811823"/>
            <a:ext cx="7632000" cy="23406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Version.Info=1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OS.Info=Linux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Salt.Value=Encrypt(Salt)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Iteration.Count=8192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Ciphered.Data=Encrypt(Encrypt(Private Key))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Wallet.PublicKey=Base64(Public Key)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Wallet.Addr=Base64(Address)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MAC.Data=Base64(MAC)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19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moaWallet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499943" y="2888590"/>
            <a:ext cx="165130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Wallet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Wallet 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200" smtClean="0"/>
                <a:t>Key : [DF[0] ~ DF[31]]</a:t>
              </a:r>
            </a:p>
            <a:p>
              <a:pPr lvl="0" algn="ctr" defTabSz="533400" latinLnBrk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200" smtClean="0"/>
                <a:t>Iv : [DF[32] ~ DF[47]]</a:t>
              </a:r>
              <a:endParaRPr lang="ko-KR" altLang="en-US" sz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Key : [DF[0] ~ DF[31]]</a:t>
              </a:r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[DF[32] </a:t>
              </a:r>
              <a:r>
                <a:rPr lang="en-US" altLang="ko-KR" sz="1200" smtClean="0"/>
                <a:t>~ </a:t>
              </a:r>
              <a:r>
                <a:rPr lang="en-US" altLang="ko-KR" sz="1200" smtClean="0"/>
                <a:t>DF</a:t>
              </a:r>
              <a:r>
                <a:rPr lang="en-US" altLang="ko-KR" sz="1200" smtClean="0"/>
                <a:t>[47]]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242241</TotalTime>
  <Words>345</Words>
  <Application>Microsoft Office PowerPoint</Application>
  <PresentationFormat>A4 용지(210x297mm)</PresentationFormat>
  <Paragraphs>80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30469</cp:revision>
  <cp:lastPrinted>2019-01-10T08:35:52Z</cp:lastPrinted>
  <dcterms:created xsi:type="dcterms:W3CDTF">2007-07-05T10:26:43Z</dcterms:created>
  <dcterms:modified xsi:type="dcterms:W3CDTF">2019-04-19T05:46:37Z</dcterms:modified>
</cp:coreProperties>
</file>