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4" r:id="rId8"/>
    <p:sldId id="1173" r:id="rId9"/>
    <p:sldId id="1180" r:id="rId10"/>
    <p:sldId id="1175" r:id="rId11"/>
    <p:sldId id="1176" r:id="rId12"/>
    <p:sldId id="1177" r:id="rId13"/>
    <p:sldId id="1178" r:id="rId14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04" autoAdjust="0"/>
    <p:restoredTop sz="98937" autoAdjust="0"/>
  </p:normalViewPr>
  <p:slideViewPr>
    <p:cSldViewPr snapToGrid="0">
      <p:cViewPr varScale="1">
        <p:scale>
          <a:sx n="120" d="100"/>
          <a:sy n="120" d="100"/>
        </p:scale>
        <p:origin x="-1446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0549CA83-5F17-4C26-BD3B-113F410D299D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400" b="1" smtClean="0"/>
            <a:t>Encrypt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saving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</a:t>
          </a:r>
          <a:r>
            <a:rPr lang="en-US" altLang="ko-KR" sz="1100" b="1" smtClean="0"/>
            <a:t> </a:t>
          </a:r>
          <a:r>
            <a:rPr lang="en-US" altLang="ko-KR" sz="1100" b="1" smtClean="0">
              <a:sym typeface="Wingdings 3"/>
            </a:rPr>
            <a:t>  </a:t>
          </a:r>
          <a:r>
            <a:rPr lang="en-US" altLang="ko-KR" sz="1100" b="1" smtClean="0"/>
            <a:t>Base64Str)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encryption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 </a:t>
          </a:r>
          <a:r>
            <a:rPr lang="en-US" altLang="ko-KR" sz="1100" b="1" smtClean="0">
              <a:sym typeface="Wingdings 3"/>
            </a:rPr>
            <a:t> Byte[‘</a:t>
          </a:r>
          <a:r>
            <a:rPr lang="en-US" altLang="ko-KR" sz="1100" b="1" smtClean="0"/>
            <a:t>UTF-8 Format’])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Save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6B5BA5-9183-414E-A114-2F550FE594C6}" type="presOf" srcId="{E58C9658-3296-4496-AAA0-3E0E292FF81D}" destId="{7A4CC4A4-44AC-4F1B-99EE-BC718C9456EB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1788F572-D23C-4341-9F02-2A8B6AD7F971}" type="presOf" srcId="{91B5343C-DC98-4E5E-9EEC-EC6247A59C4D}" destId="{9F3C6365-CD12-4827-8AA2-6FDAF5C914F2}" srcOrd="0" destOrd="0" presId="urn:microsoft.com/office/officeart/2005/8/layout/process2"/>
    <dgm:cxn modelId="{B92FD60E-9C51-4C29-BE30-AD72CFE56F1C}" type="presOf" srcId="{E7E56E56-82FA-420C-AF9B-14650ED5BACE}" destId="{A0FBA18E-3A60-4AC9-9470-D58A6E45EB95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C5C75D15-5DD3-45AF-B4A7-B1F10C60E010}" type="presOf" srcId="{DE1B31F5-997B-4285-BCFC-40779204E912}" destId="{ABF6AB0C-DAA2-4525-B3F7-C82F42CA524E}" srcOrd="0" destOrd="0" presId="urn:microsoft.com/office/officeart/2005/8/layout/process2"/>
    <dgm:cxn modelId="{C926C6AA-EB5F-406B-92F2-8C5FD59CD852}" type="presOf" srcId="{D23156EA-25B0-4361-8F4A-C33D04E61F46}" destId="{C0EB15A6-94B0-41DB-BD8C-9183517F8757}" srcOrd="0" destOrd="0" presId="urn:microsoft.com/office/officeart/2005/8/layout/process2"/>
    <dgm:cxn modelId="{AC18B401-1CDF-49AA-ADC2-BEAB4DADBEB4}" type="presOf" srcId="{3C803EB9-3AA5-4C1A-82CA-0EC10ACD0F14}" destId="{D198962C-3321-4952-94FD-5135A30AA6BD}" srcOrd="1" destOrd="0" presId="urn:microsoft.com/office/officeart/2005/8/layout/process2"/>
    <dgm:cxn modelId="{C83FE553-9874-4A86-8CA5-B0BBE11489A3}" type="presOf" srcId="{25FB2398-426B-4640-8138-DCEEAF0EBCA9}" destId="{13FD65D9-5A5A-4C5F-866E-546FEADBB95B}" srcOrd="1" destOrd="0" presId="urn:microsoft.com/office/officeart/2005/8/layout/process2"/>
    <dgm:cxn modelId="{75472978-DC1A-456D-855B-1EDCD67A8FD3}" type="presOf" srcId="{25FB2398-426B-4640-8138-DCEEAF0EBCA9}" destId="{ABBD6548-1813-4E5E-AE4F-FACE9CF83663}" srcOrd="0" destOrd="0" presId="urn:microsoft.com/office/officeart/2005/8/layout/process2"/>
    <dgm:cxn modelId="{3E6FB6BA-ED79-4563-BE60-3B138B82146E}" type="presOf" srcId="{E7E56E56-82FA-420C-AF9B-14650ED5BACE}" destId="{71BF3D56-1BDC-43FB-A64F-D580424C798E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8BBF8DDC-892C-46D9-9643-BBCC123D1055}" type="presOf" srcId="{0549CA83-5F17-4C26-BD3B-113F410D299D}" destId="{3DD798C0-0F8F-43F2-9DFD-823162266C10}" srcOrd="0" destOrd="0" presId="urn:microsoft.com/office/officeart/2005/8/layout/process2"/>
    <dgm:cxn modelId="{BACB558E-1C4C-4F30-A7D9-97F65BAB4C90}" type="presOf" srcId="{AE7ABB9B-1184-4EA2-A0FC-FC8F519719D1}" destId="{9D061BC5-C4E8-4A38-BE03-31D569603847}" srcOrd="0" destOrd="0" presId="urn:microsoft.com/office/officeart/2005/8/layout/process2"/>
    <dgm:cxn modelId="{EA99B348-A6A1-4CA7-BA36-356EDB761DD1}" type="presOf" srcId="{1204F9D0-2CAB-4201-98A6-B3EC5AB63515}" destId="{F0E920E0-20CD-415D-91C4-8A214E8E0170}" srcOrd="0" destOrd="0" presId="urn:microsoft.com/office/officeart/2005/8/layout/process2"/>
    <dgm:cxn modelId="{CB7F4D5B-9A9D-40E2-B0D2-49ED7663C132}" type="presOf" srcId="{91B5343C-DC98-4E5E-9EEC-EC6247A59C4D}" destId="{25F17434-992A-411C-B424-59623C6B23E8}" srcOrd="1" destOrd="0" presId="urn:microsoft.com/office/officeart/2005/8/layout/process2"/>
    <dgm:cxn modelId="{8FBA0491-2F73-4103-A91D-E8E045831C49}" type="presOf" srcId="{3C803EB9-3AA5-4C1A-82CA-0EC10ACD0F14}" destId="{8EE4CDA5-F33A-4A83-BF06-0CE546641BD4}" srcOrd="0" destOrd="0" presId="urn:microsoft.com/office/officeart/2005/8/layout/process2"/>
    <dgm:cxn modelId="{26E67A28-C0AA-40EB-B0B1-63C9823AF258}" type="presParOf" srcId="{ABF6AB0C-DAA2-4525-B3F7-C82F42CA524E}" destId="{7A4CC4A4-44AC-4F1B-99EE-BC718C9456EB}" srcOrd="0" destOrd="0" presId="urn:microsoft.com/office/officeart/2005/8/layout/process2"/>
    <dgm:cxn modelId="{8E1183C5-63D7-47B0-B460-11531279E10B}" type="presParOf" srcId="{ABF6AB0C-DAA2-4525-B3F7-C82F42CA524E}" destId="{ABBD6548-1813-4E5E-AE4F-FACE9CF83663}" srcOrd="1" destOrd="0" presId="urn:microsoft.com/office/officeart/2005/8/layout/process2"/>
    <dgm:cxn modelId="{C7923B37-F0B4-424A-88BD-0DCBA5E6AA6F}" type="presParOf" srcId="{ABBD6548-1813-4E5E-AE4F-FACE9CF83663}" destId="{13FD65D9-5A5A-4C5F-866E-546FEADBB95B}" srcOrd="0" destOrd="0" presId="urn:microsoft.com/office/officeart/2005/8/layout/process2"/>
    <dgm:cxn modelId="{9195CB51-A1C5-45D0-A780-9D08424E252E}" type="presParOf" srcId="{ABF6AB0C-DAA2-4525-B3F7-C82F42CA524E}" destId="{C0EB15A6-94B0-41DB-BD8C-9183517F8757}" srcOrd="2" destOrd="0" presId="urn:microsoft.com/office/officeart/2005/8/layout/process2"/>
    <dgm:cxn modelId="{C530DC74-590E-49E5-851E-5B963235EDC8}" type="presParOf" srcId="{ABF6AB0C-DAA2-4525-B3F7-C82F42CA524E}" destId="{8EE4CDA5-F33A-4A83-BF06-0CE546641BD4}" srcOrd="3" destOrd="0" presId="urn:microsoft.com/office/officeart/2005/8/layout/process2"/>
    <dgm:cxn modelId="{35774E02-87C1-488F-A75F-26C6E6500D86}" type="presParOf" srcId="{8EE4CDA5-F33A-4A83-BF06-0CE546641BD4}" destId="{D198962C-3321-4952-94FD-5135A30AA6BD}" srcOrd="0" destOrd="0" presId="urn:microsoft.com/office/officeart/2005/8/layout/process2"/>
    <dgm:cxn modelId="{84107665-90BE-4370-B5D5-7639665FA4EB}" type="presParOf" srcId="{ABF6AB0C-DAA2-4525-B3F7-C82F42CA524E}" destId="{3DD798C0-0F8F-43F2-9DFD-823162266C10}" srcOrd="4" destOrd="0" presId="urn:microsoft.com/office/officeart/2005/8/layout/process2"/>
    <dgm:cxn modelId="{655D4D07-8E5E-482E-8C26-1211371FB14A}" type="presParOf" srcId="{ABF6AB0C-DAA2-4525-B3F7-C82F42CA524E}" destId="{9F3C6365-CD12-4827-8AA2-6FDAF5C914F2}" srcOrd="5" destOrd="0" presId="urn:microsoft.com/office/officeart/2005/8/layout/process2"/>
    <dgm:cxn modelId="{CE76FBB0-8790-4A88-9B20-62C8955A787A}" type="presParOf" srcId="{9F3C6365-CD12-4827-8AA2-6FDAF5C914F2}" destId="{25F17434-992A-411C-B424-59623C6B23E8}" srcOrd="0" destOrd="0" presId="urn:microsoft.com/office/officeart/2005/8/layout/process2"/>
    <dgm:cxn modelId="{DE77ACD9-8824-4FB5-A464-0FD8F98960D5}" type="presParOf" srcId="{ABF6AB0C-DAA2-4525-B3F7-C82F42CA524E}" destId="{F0E920E0-20CD-415D-91C4-8A214E8E0170}" srcOrd="6" destOrd="0" presId="urn:microsoft.com/office/officeart/2005/8/layout/process2"/>
    <dgm:cxn modelId="{B8D1251D-8EC6-4702-98F5-B8E57D4C967E}" type="presParOf" srcId="{ABF6AB0C-DAA2-4525-B3F7-C82F42CA524E}" destId="{71BF3D56-1BDC-43FB-A64F-D580424C798E}" srcOrd="7" destOrd="0" presId="urn:microsoft.com/office/officeart/2005/8/layout/process2"/>
    <dgm:cxn modelId="{3B059953-F018-4D9C-B042-DF9E7D1D4D78}" type="presParOf" srcId="{71BF3D56-1BDC-43FB-A64F-D580424C798E}" destId="{A0FBA18E-3A60-4AC9-9470-D58A6E45EB95}" srcOrd="0" destOrd="0" presId="urn:microsoft.com/office/officeart/2005/8/layout/process2"/>
    <dgm:cxn modelId="{C852F52B-435E-4DB6-91FD-94E7711E7AD4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Decrypt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E7A8B6-8CC2-4204-8B20-BC95D232AA84}" type="presOf" srcId="{DE1B31F5-997B-4285-BCFC-40779204E912}" destId="{ABF6AB0C-DAA2-4525-B3F7-C82F42CA524E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89ED21E-2C87-4D1D-B2E4-9D6839DF5723}" type="presOf" srcId="{0549CA83-5F17-4C26-BD3B-113F410D299D}" destId="{3DD798C0-0F8F-43F2-9DFD-823162266C10}" srcOrd="0" destOrd="0" presId="urn:microsoft.com/office/officeart/2005/8/layout/process2"/>
    <dgm:cxn modelId="{430306D6-2F3E-4F6D-9066-74B325D67463}" type="presOf" srcId="{D23156EA-25B0-4361-8F4A-C33D04E61F46}" destId="{C0EB15A6-94B0-41DB-BD8C-9183517F8757}" srcOrd="0" destOrd="0" presId="urn:microsoft.com/office/officeart/2005/8/layout/process2"/>
    <dgm:cxn modelId="{1302448B-B8C7-4EA9-89ED-1560221FCCDB}" type="presOf" srcId="{E58C9658-3296-4496-AAA0-3E0E292FF81D}" destId="{7A4CC4A4-44AC-4F1B-99EE-BC718C9456EB}" srcOrd="0" destOrd="0" presId="urn:microsoft.com/office/officeart/2005/8/layout/process2"/>
    <dgm:cxn modelId="{C405B516-4A2C-4D12-9A2B-E6CD74436F7C}" type="presOf" srcId="{91B5343C-DC98-4E5E-9EEC-EC6247A59C4D}" destId="{25F17434-992A-411C-B424-59623C6B23E8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47F207A3-B4B5-4BB6-9B1D-F2AB904BDA64}" type="presOf" srcId="{520C67D1-F9DD-4A8B-BB77-1C87A9A4CDEB}" destId="{A2BFF073-61F2-4ADD-838C-57C5392747A2}" srcOrd="0" destOrd="0" presId="urn:microsoft.com/office/officeart/2005/8/layout/process2"/>
    <dgm:cxn modelId="{4C9A43F8-BDC7-4CF0-8850-D08A81401BF7}" type="presOf" srcId="{3C803EB9-3AA5-4C1A-82CA-0EC10ACD0F14}" destId="{8EE4CDA5-F33A-4A83-BF06-0CE546641BD4}" srcOrd="0" destOrd="0" presId="urn:microsoft.com/office/officeart/2005/8/layout/process2"/>
    <dgm:cxn modelId="{157573A8-9828-4A23-8873-B226C26A710E}" type="presOf" srcId="{520C67D1-F9DD-4A8B-BB77-1C87A9A4CDEB}" destId="{A8EA4834-8433-467D-BD21-910D09ED52E6}" srcOrd="1" destOrd="0" presId="urn:microsoft.com/office/officeart/2005/8/layout/process2"/>
    <dgm:cxn modelId="{A7FB0F46-632D-4168-878E-3078C21C98CD}" type="presOf" srcId="{91B5343C-DC98-4E5E-9EEC-EC6247A59C4D}" destId="{9F3C6365-CD12-4827-8AA2-6FDAF5C914F2}" srcOrd="0" destOrd="0" presId="urn:microsoft.com/office/officeart/2005/8/layout/process2"/>
    <dgm:cxn modelId="{D94A3C50-2D54-482E-84C7-4758302677EF}" type="presOf" srcId="{25FB2398-426B-4640-8138-DCEEAF0EBCA9}" destId="{13FD65D9-5A5A-4C5F-866E-546FEADBB95B}" srcOrd="1" destOrd="0" presId="urn:microsoft.com/office/officeart/2005/8/layout/process2"/>
    <dgm:cxn modelId="{C89BE1C4-9A53-42C3-BDF4-99E8D50CFC40}" type="presOf" srcId="{25FB2398-426B-4640-8138-DCEEAF0EBCA9}" destId="{ABBD6548-1813-4E5E-AE4F-FACE9CF83663}" srcOrd="0" destOrd="0" presId="urn:microsoft.com/office/officeart/2005/8/layout/process2"/>
    <dgm:cxn modelId="{FEE21588-C733-46A2-8D90-CBBF072B0D80}" type="presOf" srcId="{3C803EB9-3AA5-4C1A-82CA-0EC10ACD0F14}" destId="{D198962C-3321-4952-94FD-5135A30AA6BD}" srcOrd="1" destOrd="0" presId="urn:microsoft.com/office/officeart/2005/8/layout/process2"/>
    <dgm:cxn modelId="{A8F2753B-34D0-4F7C-9954-5143533A1F4C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75A6455-399B-4D52-A1D0-49D0C54C1E80}" type="presOf" srcId="{525BDEE9-98E2-4374-A4F1-29578AA8E459}" destId="{D37D9935-6E32-48B6-AFDC-6CEEC1F93192}" srcOrd="0" destOrd="0" presId="urn:microsoft.com/office/officeart/2005/8/layout/process2"/>
    <dgm:cxn modelId="{686DEFD7-213D-485E-A5B3-FBACE673A8FB}" type="presParOf" srcId="{ABF6AB0C-DAA2-4525-B3F7-C82F42CA524E}" destId="{7A4CC4A4-44AC-4F1B-99EE-BC718C9456EB}" srcOrd="0" destOrd="0" presId="urn:microsoft.com/office/officeart/2005/8/layout/process2"/>
    <dgm:cxn modelId="{DC109040-12E4-4269-8076-A971951FF718}" type="presParOf" srcId="{ABF6AB0C-DAA2-4525-B3F7-C82F42CA524E}" destId="{ABBD6548-1813-4E5E-AE4F-FACE9CF83663}" srcOrd="1" destOrd="0" presId="urn:microsoft.com/office/officeart/2005/8/layout/process2"/>
    <dgm:cxn modelId="{14BC82CA-3189-4E02-974A-62BFC1433848}" type="presParOf" srcId="{ABBD6548-1813-4E5E-AE4F-FACE9CF83663}" destId="{13FD65D9-5A5A-4C5F-866E-546FEADBB95B}" srcOrd="0" destOrd="0" presId="urn:microsoft.com/office/officeart/2005/8/layout/process2"/>
    <dgm:cxn modelId="{678262C2-F60E-408D-81D1-1A788E44E30C}" type="presParOf" srcId="{ABF6AB0C-DAA2-4525-B3F7-C82F42CA524E}" destId="{C0EB15A6-94B0-41DB-BD8C-9183517F8757}" srcOrd="2" destOrd="0" presId="urn:microsoft.com/office/officeart/2005/8/layout/process2"/>
    <dgm:cxn modelId="{C687369A-AA2F-442C-847A-8A75EC025654}" type="presParOf" srcId="{ABF6AB0C-DAA2-4525-B3F7-C82F42CA524E}" destId="{8EE4CDA5-F33A-4A83-BF06-0CE546641BD4}" srcOrd="3" destOrd="0" presId="urn:microsoft.com/office/officeart/2005/8/layout/process2"/>
    <dgm:cxn modelId="{C107D9EB-4D8E-4870-BBE7-AC0AC3E5A64D}" type="presParOf" srcId="{8EE4CDA5-F33A-4A83-BF06-0CE546641BD4}" destId="{D198962C-3321-4952-94FD-5135A30AA6BD}" srcOrd="0" destOrd="0" presId="urn:microsoft.com/office/officeart/2005/8/layout/process2"/>
    <dgm:cxn modelId="{914C5771-B5D0-4C05-8448-D33D6B3A2054}" type="presParOf" srcId="{ABF6AB0C-DAA2-4525-B3F7-C82F42CA524E}" destId="{3DD798C0-0F8F-43F2-9DFD-823162266C10}" srcOrd="4" destOrd="0" presId="urn:microsoft.com/office/officeart/2005/8/layout/process2"/>
    <dgm:cxn modelId="{C0FC9C15-53F3-480C-B4A4-6EF14B69FCA0}" type="presParOf" srcId="{ABF6AB0C-DAA2-4525-B3F7-C82F42CA524E}" destId="{9F3C6365-CD12-4827-8AA2-6FDAF5C914F2}" srcOrd="5" destOrd="0" presId="urn:microsoft.com/office/officeart/2005/8/layout/process2"/>
    <dgm:cxn modelId="{489EA00A-152A-40AD-96E5-A572191B741E}" type="presParOf" srcId="{9F3C6365-CD12-4827-8AA2-6FDAF5C914F2}" destId="{25F17434-992A-411C-B424-59623C6B23E8}" srcOrd="0" destOrd="0" presId="urn:microsoft.com/office/officeart/2005/8/layout/process2"/>
    <dgm:cxn modelId="{8E348D00-01AB-4F1E-96FA-30074510715D}" type="presParOf" srcId="{ABF6AB0C-DAA2-4525-B3F7-C82F42CA524E}" destId="{D37D9935-6E32-48B6-AFDC-6CEEC1F93192}" srcOrd="6" destOrd="0" presId="urn:microsoft.com/office/officeart/2005/8/layout/process2"/>
    <dgm:cxn modelId="{30F3196C-BB5F-4388-993F-9EB8D1FF3B9D}" type="presParOf" srcId="{ABF6AB0C-DAA2-4525-B3F7-C82F42CA524E}" destId="{A2BFF073-61F2-4ADD-838C-57C5392747A2}" srcOrd="7" destOrd="0" presId="urn:microsoft.com/office/officeart/2005/8/layout/process2"/>
    <dgm:cxn modelId="{F70F48FA-F7CE-49B8-BC0A-3EB085BA8C25}" type="presParOf" srcId="{A2BFF073-61F2-4ADD-838C-57C5392747A2}" destId="{A8EA4834-8433-467D-BD21-910D09ED52E6}" srcOrd="0" destOrd="0" presId="urn:microsoft.com/office/officeart/2005/8/layout/process2"/>
    <dgm:cxn modelId="{02006836-6052-4C56-9FEF-250150CB6DA9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Load 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400" b="1" smtClean="0"/>
            <a:t>Decrypt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using data</a:t>
          </a:r>
          <a:br>
            <a:rPr lang="en-US" altLang="ko-KR" sz="14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  ‘</a:t>
          </a:r>
          <a:r>
            <a:rPr lang="en-US" altLang="ko-KR" sz="1100" b="1" smtClean="0"/>
            <a:t>UTF-8 Format’ String)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decryption</a:t>
          </a:r>
          <a:br>
            <a:rPr lang="en-US" altLang="ko-KR" sz="1400" b="1" smtClean="0"/>
          </a:br>
          <a:r>
            <a:rPr lang="en-US" altLang="ko-KR" sz="1100" b="1" smtClean="0"/>
            <a:t>(Base64Str </a:t>
          </a:r>
          <a:r>
            <a:rPr lang="en-US" altLang="ko-KR" sz="1100" b="1" smtClean="0">
              <a:sym typeface="Wingdings 3"/>
            </a:rPr>
            <a:t> Byte</a:t>
          </a:r>
          <a:r>
            <a:rPr lang="en-US" altLang="ko-KR" sz="1100" b="1" smtClean="0"/>
            <a:t>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7CB1F36D-7F8C-4A85-A18F-AA8C513F6020}" type="presOf" srcId="{E7E56E56-82FA-420C-AF9B-14650ED5BACE}" destId="{71BF3D56-1BDC-43FB-A64F-D580424C798E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3DED4F00-D775-4649-8962-A0D71B1DDF60}" type="presOf" srcId="{1204F9D0-2CAB-4201-98A6-B3EC5AB63515}" destId="{F0E920E0-20CD-415D-91C4-8A214E8E0170}" srcOrd="0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0594B625-525F-4310-BA05-1DD8BC79D024}" type="presOf" srcId="{0549CA83-5F17-4C26-BD3B-113F410D299D}" destId="{3DD798C0-0F8F-43F2-9DFD-823162266C10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96B3ECEB-E35E-46DB-BD94-02BB7C208FDD}" type="presOf" srcId="{25FB2398-426B-4640-8138-DCEEAF0EBCA9}" destId="{13FD65D9-5A5A-4C5F-866E-546FEADBB95B}" srcOrd="1" destOrd="0" presId="urn:microsoft.com/office/officeart/2005/8/layout/process2"/>
    <dgm:cxn modelId="{3FD3C744-B7EA-41B7-BFD5-EDC4526FDBB0}" type="presOf" srcId="{E7E56E56-82FA-420C-AF9B-14650ED5BACE}" destId="{A0FBA18E-3A60-4AC9-9470-D58A6E45EB95}" srcOrd="1" destOrd="0" presId="urn:microsoft.com/office/officeart/2005/8/layout/process2"/>
    <dgm:cxn modelId="{6B98F347-1EE9-40CD-8485-A2D0DED3BB0F}" type="presOf" srcId="{E58C9658-3296-4496-AAA0-3E0E292FF81D}" destId="{7A4CC4A4-44AC-4F1B-99EE-BC718C9456EB}" srcOrd="0" destOrd="0" presId="urn:microsoft.com/office/officeart/2005/8/layout/process2"/>
    <dgm:cxn modelId="{FB8F63E7-9F06-4FE6-A247-323899370131}" type="presOf" srcId="{25FB2398-426B-4640-8138-DCEEAF0EBCA9}" destId="{ABBD6548-1813-4E5E-AE4F-FACE9CF83663}" srcOrd="0" destOrd="0" presId="urn:microsoft.com/office/officeart/2005/8/layout/process2"/>
    <dgm:cxn modelId="{7393E348-CEF1-4A95-81E3-5E020DD0578C}" type="presOf" srcId="{3C803EB9-3AA5-4C1A-82CA-0EC10ACD0F14}" destId="{8EE4CDA5-F33A-4A83-BF06-0CE546641BD4}" srcOrd="0" destOrd="0" presId="urn:microsoft.com/office/officeart/2005/8/layout/process2"/>
    <dgm:cxn modelId="{FD9B299B-8262-4C97-8156-0D32D37A4B77}" type="presOf" srcId="{D23156EA-25B0-4361-8F4A-C33D04E61F46}" destId="{C0EB15A6-94B0-41DB-BD8C-9183517F8757}" srcOrd="0" destOrd="0" presId="urn:microsoft.com/office/officeart/2005/8/layout/process2"/>
    <dgm:cxn modelId="{48174EDF-EE30-4FF1-8B11-FFF7DDB7E02A}" type="presOf" srcId="{3C803EB9-3AA5-4C1A-82CA-0EC10ACD0F14}" destId="{D198962C-3321-4952-94FD-5135A30AA6BD}" srcOrd="1" destOrd="0" presId="urn:microsoft.com/office/officeart/2005/8/layout/process2"/>
    <dgm:cxn modelId="{00E1508A-21F2-488C-9D22-B9992777DB0F}" type="presOf" srcId="{91B5343C-DC98-4E5E-9EEC-EC6247A59C4D}" destId="{25F17434-992A-411C-B424-59623C6B23E8}" srcOrd="1" destOrd="0" presId="urn:microsoft.com/office/officeart/2005/8/layout/process2"/>
    <dgm:cxn modelId="{E3619C42-533D-445F-BF83-5FA86BF42C10}" type="presOf" srcId="{91B5343C-DC98-4E5E-9EEC-EC6247A59C4D}" destId="{9F3C6365-CD12-4827-8AA2-6FDAF5C914F2}" srcOrd="0" destOrd="0" presId="urn:microsoft.com/office/officeart/2005/8/layout/process2"/>
    <dgm:cxn modelId="{D74A99A9-084A-4A88-BD42-8BA0395114BC}" type="presOf" srcId="{AE7ABB9B-1184-4EA2-A0FC-FC8F519719D1}" destId="{9D061BC5-C4E8-4A38-BE03-31D56960384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590A9D9-5B56-4AD3-9924-53EAEAC37515}" type="presOf" srcId="{DE1B31F5-997B-4285-BCFC-40779204E912}" destId="{ABF6AB0C-DAA2-4525-B3F7-C82F42CA524E}" srcOrd="0" destOrd="0" presId="urn:microsoft.com/office/officeart/2005/8/layout/process2"/>
    <dgm:cxn modelId="{8AE42DFA-555F-4EDF-9746-16E3B933E42E}" type="presParOf" srcId="{ABF6AB0C-DAA2-4525-B3F7-C82F42CA524E}" destId="{7A4CC4A4-44AC-4F1B-99EE-BC718C9456EB}" srcOrd="0" destOrd="0" presId="urn:microsoft.com/office/officeart/2005/8/layout/process2"/>
    <dgm:cxn modelId="{41647F4F-CE36-442E-BA94-3DE74143AA17}" type="presParOf" srcId="{ABF6AB0C-DAA2-4525-B3F7-C82F42CA524E}" destId="{ABBD6548-1813-4E5E-AE4F-FACE9CF83663}" srcOrd="1" destOrd="0" presId="urn:microsoft.com/office/officeart/2005/8/layout/process2"/>
    <dgm:cxn modelId="{1C9A1563-CB61-465B-94F1-07FD19419326}" type="presParOf" srcId="{ABBD6548-1813-4E5E-AE4F-FACE9CF83663}" destId="{13FD65D9-5A5A-4C5F-866E-546FEADBB95B}" srcOrd="0" destOrd="0" presId="urn:microsoft.com/office/officeart/2005/8/layout/process2"/>
    <dgm:cxn modelId="{F71FD99F-60FD-4FA3-AD86-462EABB7CC19}" type="presParOf" srcId="{ABF6AB0C-DAA2-4525-B3F7-C82F42CA524E}" destId="{C0EB15A6-94B0-41DB-BD8C-9183517F8757}" srcOrd="2" destOrd="0" presId="urn:microsoft.com/office/officeart/2005/8/layout/process2"/>
    <dgm:cxn modelId="{A3CF1012-5836-4DD1-A12E-B6238775D75E}" type="presParOf" srcId="{ABF6AB0C-DAA2-4525-B3F7-C82F42CA524E}" destId="{8EE4CDA5-F33A-4A83-BF06-0CE546641BD4}" srcOrd="3" destOrd="0" presId="urn:microsoft.com/office/officeart/2005/8/layout/process2"/>
    <dgm:cxn modelId="{A456C658-0553-405A-9D42-BC7BCD2C927A}" type="presParOf" srcId="{8EE4CDA5-F33A-4A83-BF06-0CE546641BD4}" destId="{D198962C-3321-4952-94FD-5135A30AA6BD}" srcOrd="0" destOrd="0" presId="urn:microsoft.com/office/officeart/2005/8/layout/process2"/>
    <dgm:cxn modelId="{9E91E69A-29B6-4776-91D6-ED70FE2B7740}" type="presParOf" srcId="{ABF6AB0C-DAA2-4525-B3F7-C82F42CA524E}" destId="{3DD798C0-0F8F-43F2-9DFD-823162266C10}" srcOrd="4" destOrd="0" presId="urn:microsoft.com/office/officeart/2005/8/layout/process2"/>
    <dgm:cxn modelId="{6964DB17-23B6-4CD2-BF3D-22595433AF95}" type="presParOf" srcId="{ABF6AB0C-DAA2-4525-B3F7-C82F42CA524E}" destId="{9F3C6365-CD12-4827-8AA2-6FDAF5C914F2}" srcOrd="5" destOrd="0" presId="urn:microsoft.com/office/officeart/2005/8/layout/process2"/>
    <dgm:cxn modelId="{0AC630EF-E253-4074-8929-2221EB59521E}" type="presParOf" srcId="{9F3C6365-CD12-4827-8AA2-6FDAF5C914F2}" destId="{25F17434-992A-411C-B424-59623C6B23E8}" srcOrd="0" destOrd="0" presId="urn:microsoft.com/office/officeart/2005/8/layout/process2"/>
    <dgm:cxn modelId="{CC3AC68F-EA3A-49C6-8BDD-EEFD41D66D74}" type="presParOf" srcId="{ABF6AB0C-DAA2-4525-B3F7-C82F42CA524E}" destId="{F0E920E0-20CD-415D-91C4-8A214E8E0170}" srcOrd="6" destOrd="0" presId="urn:microsoft.com/office/officeart/2005/8/layout/process2"/>
    <dgm:cxn modelId="{8C6F217E-8D06-402D-AAFC-82C8475B2428}" type="presParOf" srcId="{ABF6AB0C-DAA2-4525-B3F7-C82F42CA524E}" destId="{71BF3D56-1BDC-43FB-A64F-D580424C798E}" srcOrd="7" destOrd="0" presId="urn:microsoft.com/office/officeart/2005/8/layout/process2"/>
    <dgm:cxn modelId="{75307252-2B2F-4E89-8D44-6F13AFD2624B}" type="presParOf" srcId="{71BF3D56-1BDC-43FB-A64F-D580424C798E}" destId="{A0FBA18E-3A60-4AC9-9470-D58A6E45EB95}" srcOrd="0" destOrd="0" presId="urn:microsoft.com/office/officeart/2005/8/layout/process2"/>
    <dgm:cxn modelId="{297ACF96-39D9-4BB8-B865-630441AEED5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Encrypt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b="1" smtClean="0"/>
            <a:t>Encrypt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encryption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Save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saving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F220EC-0728-46D4-B715-93B7FCD66E86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D1462D9C-FE5D-41C9-BC6F-6A4C50F43650}" type="presOf" srcId="{DE1B31F5-997B-4285-BCFC-40779204E912}" destId="{ABF6AB0C-DAA2-4525-B3F7-C82F42CA524E}" srcOrd="0" destOrd="0" presId="urn:microsoft.com/office/officeart/2005/8/layout/process2"/>
    <dgm:cxn modelId="{2CEF47BF-D0C0-4403-AC3E-5B5E4356B30F}" type="presOf" srcId="{3C803EB9-3AA5-4C1A-82CA-0EC10ACD0F14}" destId="{D198962C-3321-4952-94FD-5135A30AA6BD}" srcOrd="1" destOrd="0" presId="urn:microsoft.com/office/officeart/2005/8/layout/process2"/>
    <dgm:cxn modelId="{A417991C-45AD-409F-8B37-213DE9CBC360}" type="presOf" srcId="{25FB2398-426B-4640-8138-DCEEAF0EBCA9}" destId="{13FD65D9-5A5A-4C5F-866E-546FEADBB95B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C8FDAFDB-DF70-4C2F-B4E4-68945239E328}" type="presOf" srcId="{3BBC959F-F4DB-4A55-8FE3-4AD5DD40CABF}" destId="{5BF5CDF2-0DA9-48E1-97D0-14B1E580E725}" srcOrd="0" destOrd="0" presId="urn:microsoft.com/office/officeart/2005/8/layout/process2"/>
    <dgm:cxn modelId="{22B5DC1F-0872-42AD-8C9D-4CA4E2417071}" type="presOf" srcId="{E7E56E56-82FA-420C-AF9B-14650ED5BACE}" destId="{A0FBA18E-3A60-4AC9-9470-D58A6E45EB95}" srcOrd="1" destOrd="0" presId="urn:microsoft.com/office/officeart/2005/8/layout/process2"/>
    <dgm:cxn modelId="{C4E91252-6128-4550-ABF1-156B8838DDE4}" type="presOf" srcId="{F9FA4FA2-1FFD-4D7E-8A81-485458B2241E}" destId="{91B264D9-1DBF-47D8-A2DE-6981500F79AA}" srcOrd="1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D36BBB8B-1263-4F0A-B2A9-9DB49DDFAC62}" type="presOf" srcId="{0549CA83-5F17-4C26-BD3B-113F410D299D}" destId="{3DD798C0-0F8F-43F2-9DFD-823162266C10}" srcOrd="0" destOrd="0" presId="urn:microsoft.com/office/officeart/2005/8/layout/process2"/>
    <dgm:cxn modelId="{90B46F2B-D67E-4640-9DFE-2173F238C82D}" type="presOf" srcId="{3C803EB9-3AA5-4C1A-82CA-0EC10ACD0F14}" destId="{8EE4CDA5-F33A-4A83-BF06-0CE546641BD4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DD46B8E4-4FFA-473A-BF5C-11E93CCAC40B}" type="presOf" srcId="{AE7ABB9B-1184-4EA2-A0FC-FC8F519719D1}" destId="{9D061BC5-C4E8-4A38-BE03-31D569603847}" srcOrd="0" destOrd="0" presId="urn:microsoft.com/office/officeart/2005/8/layout/process2"/>
    <dgm:cxn modelId="{0D1F597F-DDE8-4691-BD7A-2ACAFEC23B08}" type="presOf" srcId="{F9FA4FA2-1FFD-4D7E-8A81-485458B2241E}" destId="{5B8BF3D7-E28B-4070-A417-BE879FAD67A7}" srcOrd="0" destOrd="0" presId="urn:microsoft.com/office/officeart/2005/8/layout/process2"/>
    <dgm:cxn modelId="{64307697-6350-445B-A22E-EBD64692F5A1}" type="presOf" srcId="{91B5343C-DC98-4E5E-9EEC-EC6247A59C4D}" destId="{9F3C6365-CD12-4827-8AA2-6FDAF5C914F2}" srcOrd="0" destOrd="0" presId="urn:microsoft.com/office/officeart/2005/8/layout/process2"/>
    <dgm:cxn modelId="{40AD5E49-2C6C-4EFD-9C55-D703785ECAC1}" srcId="{DE1B31F5-997B-4285-BCFC-40779204E912}" destId="{3BBC959F-F4DB-4A55-8FE3-4AD5DD40CABF}" srcOrd="4" destOrd="0" parTransId="{83D23C1E-9482-4259-B7D5-48AF479A986A}" sibTransId="{F9FA4FA2-1FFD-4D7E-8A81-485458B2241E}"/>
    <dgm:cxn modelId="{4841FC6A-13DD-4BCD-AA8C-1FD18B2A149F}" type="presOf" srcId="{25FB2398-426B-4640-8138-DCEEAF0EBCA9}" destId="{ABBD6548-1813-4E5E-AE4F-FACE9CF83663}" srcOrd="0" destOrd="0" presId="urn:microsoft.com/office/officeart/2005/8/layout/process2"/>
    <dgm:cxn modelId="{06A08C03-585D-4D55-A38B-3D4CD388D085}" type="presOf" srcId="{E7E56E56-82FA-420C-AF9B-14650ED5BACE}" destId="{71BF3D56-1BDC-43FB-A64F-D580424C798E}" srcOrd="0" destOrd="0" presId="urn:microsoft.com/office/officeart/2005/8/layout/process2"/>
    <dgm:cxn modelId="{5B51D82D-0AA6-45E9-B05D-3F9C2608A595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D0E3B766-791B-463C-A21B-63FFA9352547}" type="presOf" srcId="{1204F9D0-2CAB-4201-98A6-B3EC5AB63515}" destId="{F0E920E0-20CD-415D-91C4-8A214E8E0170}" srcOrd="0" destOrd="0" presId="urn:microsoft.com/office/officeart/2005/8/layout/process2"/>
    <dgm:cxn modelId="{C949D9E4-78A6-46EC-B247-6D44AC8A9FD8}" type="presOf" srcId="{E58C9658-3296-4496-AAA0-3E0E292FF81D}" destId="{7A4CC4A4-44AC-4F1B-99EE-BC718C9456EB}" srcOrd="0" destOrd="0" presId="urn:microsoft.com/office/officeart/2005/8/layout/process2"/>
    <dgm:cxn modelId="{D6D7CFAE-CEA0-4644-94D0-D02C1AE1C968}" type="presParOf" srcId="{ABF6AB0C-DAA2-4525-B3F7-C82F42CA524E}" destId="{7A4CC4A4-44AC-4F1B-99EE-BC718C9456EB}" srcOrd="0" destOrd="0" presId="urn:microsoft.com/office/officeart/2005/8/layout/process2"/>
    <dgm:cxn modelId="{D907B2D2-0366-46A5-B62C-9B07074459DF}" type="presParOf" srcId="{ABF6AB0C-DAA2-4525-B3F7-C82F42CA524E}" destId="{ABBD6548-1813-4E5E-AE4F-FACE9CF83663}" srcOrd="1" destOrd="0" presId="urn:microsoft.com/office/officeart/2005/8/layout/process2"/>
    <dgm:cxn modelId="{B98CFFBE-53B8-4032-B153-46C575106360}" type="presParOf" srcId="{ABBD6548-1813-4E5E-AE4F-FACE9CF83663}" destId="{13FD65D9-5A5A-4C5F-866E-546FEADBB95B}" srcOrd="0" destOrd="0" presId="urn:microsoft.com/office/officeart/2005/8/layout/process2"/>
    <dgm:cxn modelId="{2C73E58F-416C-457C-8011-2C0340391EF6}" type="presParOf" srcId="{ABF6AB0C-DAA2-4525-B3F7-C82F42CA524E}" destId="{C0EB15A6-94B0-41DB-BD8C-9183517F8757}" srcOrd="2" destOrd="0" presId="urn:microsoft.com/office/officeart/2005/8/layout/process2"/>
    <dgm:cxn modelId="{BEB08FED-B933-48E0-A3BB-D1020EF057B7}" type="presParOf" srcId="{ABF6AB0C-DAA2-4525-B3F7-C82F42CA524E}" destId="{8EE4CDA5-F33A-4A83-BF06-0CE546641BD4}" srcOrd="3" destOrd="0" presId="urn:microsoft.com/office/officeart/2005/8/layout/process2"/>
    <dgm:cxn modelId="{9B41E2C9-3646-477B-B94C-A371836776C1}" type="presParOf" srcId="{8EE4CDA5-F33A-4A83-BF06-0CE546641BD4}" destId="{D198962C-3321-4952-94FD-5135A30AA6BD}" srcOrd="0" destOrd="0" presId="urn:microsoft.com/office/officeart/2005/8/layout/process2"/>
    <dgm:cxn modelId="{208DCFF4-8377-43EE-BD31-4BDA03CF52EE}" type="presParOf" srcId="{ABF6AB0C-DAA2-4525-B3F7-C82F42CA524E}" destId="{3DD798C0-0F8F-43F2-9DFD-823162266C10}" srcOrd="4" destOrd="0" presId="urn:microsoft.com/office/officeart/2005/8/layout/process2"/>
    <dgm:cxn modelId="{C6C47BBE-DA56-44C0-9E04-E32CCA36D4E3}" type="presParOf" srcId="{ABF6AB0C-DAA2-4525-B3F7-C82F42CA524E}" destId="{9F3C6365-CD12-4827-8AA2-6FDAF5C914F2}" srcOrd="5" destOrd="0" presId="urn:microsoft.com/office/officeart/2005/8/layout/process2"/>
    <dgm:cxn modelId="{A13E1153-6A96-4D3C-AA60-C254279E41D7}" type="presParOf" srcId="{9F3C6365-CD12-4827-8AA2-6FDAF5C914F2}" destId="{25F17434-992A-411C-B424-59623C6B23E8}" srcOrd="0" destOrd="0" presId="urn:microsoft.com/office/officeart/2005/8/layout/process2"/>
    <dgm:cxn modelId="{C507D84C-CB99-470D-AB47-BB76BE7EAF28}" type="presParOf" srcId="{ABF6AB0C-DAA2-4525-B3F7-C82F42CA524E}" destId="{F0E920E0-20CD-415D-91C4-8A214E8E0170}" srcOrd="6" destOrd="0" presId="urn:microsoft.com/office/officeart/2005/8/layout/process2"/>
    <dgm:cxn modelId="{F94BA827-6CEF-4558-B4CF-B396DE15FA15}" type="presParOf" srcId="{ABF6AB0C-DAA2-4525-B3F7-C82F42CA524E}" destId="{71BF3D56-1BDC-43FB-A64F-D580424C798E}" srcOrd="7" destOrd="0" presId="urn:microsoft.com/office/officeart/2005/8/layout/process2"/>
    <dgm:cxn modelId="{7DEC3899-C547-44BF-BE8F-71E306849790}" type="presParOf" srcId="{71BF3D56-1BDC-43FB-A64F-D580424C798E}" destId="{A0FBA18E-3A60-4AC9-9470-D58A6E45EB95}" srcOrd="0" destOrd="0" presId="urn:microsoft.com/office/officeart/2005/8/layout/process2"/>
    <dgm:cxn modelId="{74461313-F73B-4C69-9D80-85C336F7A16A}" type="presParOf" srcId="{ABF6AB0C-DAA2-4525-B3F7-C82F42CA524E}" destId="{5BF5CDF2-0DA9-48E1-97D0-14B1E580E725}" srcOrd="8" destOrd="0" presId="urn:microsoft.com/office/officeart/2005/8/layout/process2"/>
    <dgm:cxn modelId="{4EAF409E-1E13-473F-AFB2-CFA4A7ECB6D8}" type="presParOf" srcId="{ABF6AB0C-DAA2-4525-B3F7-C82F42CA524E}" destId="{5B8BF3D7-E28B-4070-A417-BE879FAD67A7}" srcOrd="9" destOrd="0" presId="urn:microsoft.com/office/officeart/2005/8/layout/process2"/>
    <dgm:cxn modelId="{27D86DDD-9787-4FB7-B877-DB5DFBB79956}" type="presParOf" srcId="{5B8BF3D7-E28B-4070-A417-BE879FAD67A7}" destId="{91B264D9-1DBF-47D8-A2DE-6981500F79AA}" srcOrd="0" destOrd="0" presId="urn:microsoft.com/office/officeart/2005/8/layout/process2"/>
    <dgm:cxn modelId="{C0210B38-0CDB-4AD4-8D26-3218C3D9E255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Load 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b="1" smtClean="0"/>
            <a:t>Decrypt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using data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decryption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EFA30F00-6616-4D23-B8E3-E6C18F559DD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Decrypt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7C853BF6-2EF9-428B-A241-371DED4D48FC}" type="par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95BC5C6D-0880-45FB-818B-50FBBBFC22B9}" type="sib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C232730-5EE5-466F-826A-26F4D54A1E9F}" type="pres">
      <dgm:prSet presAssocID="{EFA30F00-6616-4D23-B8E3-E6C18F559DDF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C95BA-0A78-4FC3-9F43-42CD49D9DD48}" type="pres">
      <dgm:prSet presAssocID="{95BC5C6D-0880-45FB-818B-50FBBBFC22B9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DD45008-253A-4683-898E-DC55E2684D49}" type="pres">
      <dgm:prSet presAssocID="{95BC5C6D-0880-45FB-818B-50FBBBFC22B9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C3E985D7-F2CB-49D1-A963-8762E96A1B97}" type="presOf" srcId="{1204F9D0-2CAB-4201-98A6-B3EC5AB63515}" destId="{F0E920E0-20CD-415D-91C4-8A214E8E0170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4" destOrd="0" parTransId="{328ED4CF-00C7-49BB-BC45-381CC19926CC}" sibTransId="{E7E56E56-82FA-420C-AF9B-14650ED5BACE}"/>
    <dgm:cxn modelId="{FE34FFF7-0491-4CDF-AB6C-6D6B76997AF6}" type="presOf" srcId="{95BC5C6D-0880-45FB-818B-50FBBBFC22B9}" destId="{FDD45008-253A-4683-898E-DC55E2684D49}" srcOrd="1" destOrd="0" presId="urn:microsoft.com/office/officeart/2005/8/layout/process2"/>
    <dgm:cxn modelId="{B616CF2D-AD0E-4579-808D-1EA329E9888D}" type="presOf" srcId="{E58C9658-3296-4496-AAA0-3E0E292FF81D}" destId="{7A4CC4A4-44AC-4F1B-99EE-BC718C9456EB}" srcOrd="0" destOrd="0" presId="urn:microsoft.com/office/officeart/2005/8/layout/process2"/>
    <dgm:cxn modelId="{06587D73-50E6-4916-9CFC-4FA19AD10547}" type="presOf" srcId="{91B5343C-DC98-4E5E-9EEC-EC6247A59C4D}" destId="{9F3C6365-CD12-4827-8AA2-6FDAF5C914F2}" srcOrd="0" destOrd="0" presId="urn:microsoft.com/office/officeart/2005/8/layout/process2"/>
    <dgm:cxn modelId="{FD9F1C27-193D-440C-A925-0456CEA718B7}" type="presOf" srcId="{25FB2398-426B-4640-8138-DCEEAF0EBCA9}" destId="{13FD65D9-5A5A-4C5F-866E-546FEADBB95B}" srcOrd="1" destOrd="0" presId="urn:microsoft.com/office/officeart/2005/8/layout/process2"/>
    <dgm:cxn modelId="{3CB4457E-CD95-49C5-974A-1280DE0E9111}" type="presOf" srcId="{DE1B31F5-997B-4285-BCFC-40779204E912}" destId="{ABF6AB0C-DAA2-4525-B3F7-C82F42CA524E}" srcOrd="0" destOrd="0" presId="urn:microsoft.com/office/officeart/2005/8/layout/process2"/>
    <dgm:cxn modelId="{BD2917CD-9FA7-48C1-ACFA-8675A14F2052}" type="presOf" srcId="{D23156EA-25B0-4361-8F4A-C33D04E61F46}" destId="{C0EB15A6-94B0-41DB-BD8C-9183517F8757}" srcOrd="0" destOrd="0" presId="urn:microsoft.com/office/officeart/2005/8/layout/process2"/>
    <dgm:cxn modelId="{B79BF1FC-D00A-4E80-B000-6AC576EE5A1C}" type="presOf" srcId="{95BC5C6D-0880-45FB-818B-50FBBBFC22B9}" destId="{1A6C95BA-0A78-4FC3-9F43-42CD49D9DD48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0D74BE7F-77DA-4907-B941-50814BEFC8E4}" type="presOf" srcId="{3C803EB9-3AA5-4C1A-82CA-0EC10ACD0F14}" destId="{D198962C-3321-4952-94FD-5135A30AA6BD}" srcOrd="1" destOrd="0" presId="urn:microsoft.com/office/officeart/2005/8/layout/process2"/>
    <dgm:cxn modelId="{03578D1D-8433-4174-8124-F786BC451F79}" type="presOf" srcId="{25FB2398-426B-4640-8138-DCEEAF0EBCA9}" destId="{ABBD6548-1813-4E5E-AE4F-FACE9CF83663}" srcOrd="0" destOrd="0" presId="urn:microsoft.com/office/officeart/2005/8/layout/process2"/>
    <dgm:cxn modelId="{FBD6740D-F67E-45CE-B083-08BFDDD000C6}" type="presOf" srcId="{3C803EB9-3AA5-4C1A-82CA-0EC10ACD0F14}" destId="{8EE4CDA5-F33A-4A83-BF06-0CE546641BD4}" srcOrd="0" destOrd="0" presId="urn:microsoft.com/office/officeart/2005/8/layout/process2"/>
    <dgm:cxn modelId="{483620C9-CBC4-4F5A-A9DB-49577753DE45}" type="presOf" srcId="{AE7ABB9B-1184-4EA2-A0FC-FC8F519719D1}" destId="{9D061BC5-C4E8-4A38-BE03-31D569603847}" srcOrd="0" destOrd="0" presId="urn:microsoft.com/office/officeart/2005/8/layout/process2"/>
    <dgm:cxn modelId="{166B2298-7E9F-40FB-83C3-9BD34F99B58E}" type="presOf" srcId="{91B5343C-DC98-4E5E-9EEC-EC6247A59C4D}" destId="{25F17434-992A-411C-B424-59623C6B23E8}" srcOrd="1" destOrd="0" presId="urn:microsoft.com/office/officeart/2005/8/layout/process2"/>
    <dgm:cxn modelId="{6D627D18-A5E4-4F1C-9215-BCFB27F53114}" srcId="{DE1B31F5-997B-4285-BCFC-40779204E912}" destId="{EFA30F00-6616-4D23-B8E3-E6C18F559DDF}" srcOrd="3" destOrd="0" parTransId="{7C853BF6-2EF9-428B-A241-371DED4D48FC}" sibTransId="{95BC5C6D-0880-45FB-818B-50FBBBFC22B9}"/>
    <dgm:cxn modelId="{ADF323A0-42B7-415F-8137-7CA4F03BBE60}" type="presOf" srcId="{E7E56E56-82FA-420C-AF9B-14650ED5BACE}" destId="{A0FBA18E-3A60-4AC9-9470-D58A6E45EB95}" srcOrd="1" destOrd="0" presId="urn:microsoft.com/office/officeart/2005/8/layout/process2"/>
    <dgm:cxn modelId="{760912B0-DFA5-4930-847A-1C28F098483B}" type="presOf" srcId="{0549CA83-5F17-4C26-BD3B-113F410D299D}" destId="{3DD798C0-0F8F-43F2-9DFD-823162266C10}" srcOrd="0" destOrd="0" presId="urn:microsoft.com/office/officeart/2005/8/layout/process2"/>
    <dgm:cxn modelId="{C7E5E8F6-1823-4829-AAF2-36A01BA6932B}" type="presOf" srcId="{EFA30F00-6616-4D23-B8E3-E6C18F559DDF}" destId="{5C232730-5EE5-466F-826A-26F4D54A1E9F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6A404D1B-4F9B-44B3-A323-71DBEA2441BA}" type="presOf" srcId="{E7E56E56-82FA-420C-AF9B-14650ED5BACE}" destId="{71BF3D56-1BDC-43FB-A64F-D580424C798E}" srcOrd="0" destOrd="0" presId="urn:microsoft.com/office/officeart/2005/8/layout/process2"/>
    <dgm:cxn modelId="{46D4C0A3-BB92-401F-8D03-7CBA3129FB0C}" type="presParOf" srcId="{ABF6AB0C-DAA2-4525-B3F7-C82F42CA524E}" destId="{7A4CC4A4-44AC-4F1B-99EE-BC718C9456EB}" srcOrd="0" destOrd="0" presId="urn:microsoft.com/office/officeart/2005/8/layout/process2"/>
    <dgm:cxn modelId="{214E471B-A820-4655-A807-418AEA2FEB57}" type="presParOf" srcId="{ABF6AB0C-DAA2-4525-B3F7-C82F42CA524E}" destId="{ABBD6548-1813-4E5E-AE4F-FACE9CF83663}" srcOrd="1" destOrd="0" presId="urn:microsoft.com/office/officeart/2005/8/layout/process2"/>
    <dgm:cxn modelId="{DF3316FE-A00D-4AC9-BDA4-967E99F387EC}" type="presParOf" srcId="{ABBD6548-1813-4E5E-AE4F-FACE9CF83663}" destId="{13FD65D9-5A5A-4C5F-866E-546FEADBB95B}" srcOrd="0" destOrd="0" presId="urn:microsoft.com/office/officeart/2005/8/layout/process2"/>
    <dgm:cxn modelId="{8D5ED7C0-8C15-4D15-A407-347704B89072}" type="presParOf" srcId="{ABF6AB0C-DAA2-4525-B3F7-C82F42CA524E}" destId="{C0EB15A6-94B0-41DB-BD8C-9183517F8757}" srcOrd="2" destOrd="0" presId="urn:microsoft.com/office/officeart/2005/8/layout/process2"/>
    <dgm:cxn modelId="{803AE495-8831-4A98-A12B-A253F23310A4}" type="presParOf" srcId="{ABF6AB0C-DAA2-4525-B3F7-C82F42CA524E}" destId="{8EE4CDA5-F33A-4A83-BF06-0CE546641BD4}" srcOrd="3" destOrd="0" presId="urn:microsoft.com/office/officeart/2005/8/layout/process2"/>
    <dgm:cxn modelId="{DF1CC16E-0452-460E-BC0A-FAF1A98717FA}" type="presParOf" srcId="{8EE4CDA5-F33A-4A83-BF06-0CE546641BD4}" destId="{D198962C-3321-4952-94FD-5135A30AA6BD}" srcOrd="0" destOrd="0" presId="urn:microsoft.com/office/officeart/2005/8/layout/process2"/>
    <dgm:cxn modelId="{46E9A250-591D-49BA-848F-F37751ECD883}" type="presParOf" srcId="{ABF6AB0C-DAA2-4525-B3F7-C82F42CA524E}" destId="{3DD798C0-0F8F-43F2-9DFD-823162266C10}" srcOrd="4" destOrd="0" presId="urn:microsoft.com/office/officeart/2005/8/layout/process2"/>
    <dgm:cxn modelId="{05956F04-D3D8-44FA-89CA-643E32DF2C98}" type="presParOf" srcId="{ABF6AB0C-DAA2-4525-B3F7-C82F42CA524E}" destId="{9F3C6365-CD12-4827-8AA2-6FDAF5C914F2}" srcOrd="5" destOrd="0" presId="urn:microsoft.com/office/officeart/2005/8/layout/process2"/>
    <dgm:cxn modelId="{71F68A49-031E-4241-A844-A41B56203885}" type="presParOf" srcId="{9F3C6365-CD12-4827-8AA2-6FDAF5C914F2}" destId="{25F17434-992A-411C-B424-59623C6B23E8}" srcOrd="0" destOrd="0" presId="urn:microsoft.com/office/officeart/2005/8/layout/process2"/>
    <dgm:cxn modelId="{8DCB840E-7FDB-4165-9CA5-31C65AB26914}" type="presParOf" srcId="{ABF6AB0C-DAA2-4525-B3F7-C82F42CA524E}" destId="{5C232730-5EE5-466F-826A-26F4D54A1E9F}" srcOrd="6" destOrd="0" presId="urn:microsoft.com/office/officeart/2005/8/layout/process2"/>
    <dgm:cxn modelId="{776F0DB0-2F17-4F4D-9FCA-112C307EE6FC}" type="presParOf" srcId="{ABF6AB0C-DAA2-4525-B3F7-C82F42CA524E}" destId="{1A6C95BA-0A78-4FC3-9F43-42CD49D9DD48}" srcOrd="7" destOrd="0" presId="urn:microsoft.com/office/officeart/2005/8/layout/process2"/>
    <dgm:cxn modelId="{BA063EA0-97AB-47E1-AB62-D3C13D86CEF6}" type="presParOf" srcId="{1A6C95BA-0A78-4FC3-9F43-42CD49D9DD48}" destId="{FDD45008-253A-4683-898E-DC55E2684D49}" srcOrd="0" destOrd="0" presId="urn:microsoft.com/office/officeart/2005/8/layout/process2"/>
    <dgm:cxn modelId="{6B8F23E4-6698-4C21-961C-ED7B75BE291E}" type="presParOf" srcId="{ABF6AB0C-DAA2-4525-B3F7-C82F42CA524E}" destId="{F0E920E0-20CD-415D-91C4-8A214E8E0170}" srcOrd="8" destOrd="0" presId="urn:microsoft.com/office/officeart/2005/8/layout/process2"/>
    <dgm:cxn modelId="{A19FC44C-BF42-43CD-BFF2-5BDB1BA8983A}" type="presParOf" srcId="{ABF6AB0C-DAA2-4525-B3F7-C82F42CA524E}" destId="{71BF3D56-1BDC-43FB-A64F-D580424C798E}" srcOrd="9" destOrd="0" presId="urn:microsoft.com/office/officeart/2005/8/layout/process2"/>
    <dgm:cxn modelId="{2CB845E0-A949-4990-87F4-F5B481ACE1DC}" type="presParOf" srcId="{71BF3D56-1BDC-43FB-A64F-D580424C798E}" destId="{A0FBA18E-3A60-4AC9-9470-D58A6E45EB95}" srcOrd="0" destOrd="0" presId="urn:microsoft.com/office/officeart/2005/8/layout/process2"/>
    <dgm:cxn modelId="{E93EED35-D3DE-4CBC-AF24-142845103E7B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Array)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D70B0E-316C-4280-B3D4-AF5905265DBD}" type="presOf" srcId="{F9FA4FA2-1FFD-4D7E-8A81-485458B2241E}" destId="{5B8BF3D7-E28B-4070-A417-BE879FAD67A7}" srcOrd="0" destOrd="0" presId="urn:microsoft.com/office/officeart/2005/8/layout/process2"/>
    <dgm:cxn modelId="{F02390FB-B9BC-4CDC-958A-9CD3D96BE243}" type="presOf" srcId="{E58C9658-3296-4496-AAA0-3E0E292FF81D}" destId="{7A4CC4A4-44AC-4F1B-99EE-BC718C9456EB}" srcOrd="0" destOrd="0" presId="urn:microsoft.com/office/officeart/2005/8/layout/process2"/>
    <dgm:cxn modelId="{852AFDC7-327D-4C11-AD22-D79A96B74535}" type="presOf" srcId="{E7E56E56-82FA-420C-AF9B-14650ED5BACE}" destId="{71BF3D56-1BDC-43FB-A64F-D580424C798E}" srcOrd="0" destOrd="0" presId="urn:microsoft.com/office/officeart/2005/8/layout/process2"/>
    <dgm:cxn modelId="{B419A598-9907-449A-8EFD-79C220958996}" srcId="{DE1B31F5-997B-4285-BCFC-40779204E912}" destId="{1204F9D0-2CAB-4201-98A6-B3EC5AB63515}" srcOrd="1" destOrd="0" parTransId="{328ED4CF-00C7-49BB-BC45-381CC19926CC}" sibTransId="{E7E56E56-82FA-420C-AF9B-14650ED5BACE}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A287C01B-756C-4474-A2CB-4B80ABB9808C}" type="presOf" srcId="{AE7ABB9B-1184-4EA2-A0FC-FC8F519719D1}" destId="{9D061BC5-C4E8-4A38-BE03-31D569603847}" srcOrd="0" destOrd="0" presId="urn:microsoft.com/office/officeart/2005/8/layout/process2"/>
    <dgm:cxn modelId="{40AD5E49-2C6C-4EFD-9C55-D703785ECAC1}" srcId="{DE1B31F5-997B-4285-BCFC-40779204E912}" destId="{3BBC959F-F4DB-4A55-8FE3-4AD5DD40CABF}" srcOrd="2" destOrd="0" parTransId="{83D23C1E-9482-4259-B7D5-48AF479A986A}" sibTransId="{F9FA4FA2-1FFD-4D7E-8A81-485458B2241E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1E0B2E87-D8EA-4A65-8E4E-E79A63188CF6}" type="presOf" srcId="{DE1B31F5-997B-4285-BCFC-40779204E912}" destId="{ABF6AB0C-DAA2-4525-B3F7-C82F42CA524E}" srcOrd="0" destOrd="0" presId="urn:microsoft.com/office/officeart/2005/8/layout/process2"/>
    <dgm:cxn modelId="{BF560937-B803-4DB5-BE8C-7C2632B7E89D}" type="presOf" srcId="{25FB2398-426B-4640-8138-DCEEAF0EBCA9}" destId="{13FD65D9-5A5A-4C5F-866E-546FEADBB95B}" srcOrd="1" destOrd="0" presId="urn:microsoft.com/office/officeart/2005/8/layout/process2"/>
    <dgm:cxn modelId="{A6237862-CFB9-419A-AE10-2D9124D0774F}" type="presOf" srcId="{3BBC959F-F4DB-4A55-8FE3-4AD5DD40CABF}" destId="{5BF5CDF2-0DA9-48E1-97D0-14B1E580E725}" srcOrd="0" destOrd="0" presId="urn:microsoft.com/office/officeart/2005/8/layout/process2"/>
    <dgm:cxn modelId="{2A6D2EB2-26C8-4DE6-A555-B5A3BB4F524F}" type="presOf" srcId="{E7E56E56-82FA-420C-AF9B-14650ED5BACE}" destId="{A0FBA18E-3A60-4AC9-9470-D58A6E45EB95}" srcOrd="1" destOrd="0" presId="urn:microsoft.com/office/officeart/2005/8/layout/process2"/>
    <dgm:cxn modelId="{3B8907CE-7CD5-435A-8B4C-7B3558E1CDB9}" type="presOf" srcId="{1204F9D0-2CAB-4201-98A6-B3EC5AB63515}" destId="{F0E920E0-20CD-415D-91C4-8A214E8E0170}" srcOrd="0" destOrd="0" presId="urn:microsoft.com/office/officeart/2005/8/layout/process2"/>
    <dgm:cxn modelId="{A7E84DE4-D2A3-4279-8A47-8973437E56C0}" type="presOf" srcId="{F9FA4FA2-1FFD-4D7E-8A81-485458B2241E}" destId="{91B264D9-1DBF-47D8-A2DE-6981500F79AA}" srcOrd="1" destOrd="0" presId="urn:microsoft.com/office/officeart/2005/8/layout/process2"/>
    <dgm:cxn modelId="{202DB03F-9210-4CF8-A1DC-8F84AED09ED8}" type="presOf" srcId="{25FB2398-426B-4640-8138-DCEEAF0EBCA9}" destId="{ABBD6548-1813-4E5E-AE4F-FACE9CF83663}" srcOrd="0" destOrd="0" presId="urn:microsoft.com/office/officeart/2005/8/layout/process2"/>
    <dgm:cxn modelId="{818850EF-6565-4D70-87D9-2AEA967A5653}" type="presParOf" srcId="{ABF6AB0C-DAA2-4525-B3F7-C82F42CA524E}" destId="{7A4CC4A4-44AC-4F1B-99EE-BC718C9456EB}" srcOrd="0" destOrd="0" presId="urn:microsoft.com/office/officeart/2005/8/layout/process2"/>
    <dgm:cxn modelId="{F1A9E8C9-B9B8-4A32-A511-130448CC46BA}" type="presParOf" srcId="{ABF6AB0C-DAA2-4525-B3F7-C82F42CA524E}" destId="{ABBD6548-1813-4E5E-AE4F-FACE9CF83663}" srcOrd="1" destOrd="0" presId="urn:microsoft.com/office/officeart/2005/8/layout/process2"/>
    <dgm:cxn modelId="{5B9066AC-09E1-48AE-8E48-1EBFEBB56DD5}" type="presParOf" srcId="{ABBD6548-1813-4E5E-AE4F-FACE9CF83663}" destId="{13FD65D9-5A5A-4C5F-866E-546FEADBB95B}" srcOrd="0" destOrd="0" presId="urn:microsoft.com/office/officeart/2005/8/layout/process2"/>
    <dgm:cxn modelId="{6AE434FF-8FA9-4026-B873-6B96C3561F87}" type="presParOf" srcId="{ABF6AB0C-DAA2-4525-B3F7-C82F42CA524E}" destId="{F0E920E0-20CD-415D-91C4-8A214E8E0170}" srcOrd="2" destOrd="0" presId="urn:microsoft.com/office/officeart/2005/8/layout/process2"/>
    <dgm:cxn modelId="{3F95F5D9-85FA-42C9-9346-C84282189E7C}" type="presParOf" srcId="{ABF6AB0C-DAA2-4525-B3F7-C82F42CA524E}" destId="{71BF3D56-1BDC-43FB-A64F-D580424C798E}" srcOrd="3" destOrd="0" presId="urn:microsoft.com/office/officeart/2005/8/layout/process2"/>
    <dgm:cxn modelId="{07737209-6CBA-4553-9092-48DD9FBA7F1F}" type="presParOf" srcId="{71BF3D56-1BDC-43FB-A64F-D580424C798E}" destId="{A0FBA18E-3A60-4AC9-9470-D58A6E45EB95}" srcOrd="0" destOrd="0" presId="urn:microsoft.com/office/officeart/2005/8/layout/process2"/>
    <dgm:cxn modelId="{BD74C724-516E-495F-BCFF-3384732C3BA9}" type="presParOf" srcId="{ABF6AB0C-DAA2-4525-B3F7-C82F42CA524E}" destId="{5BF5CDF2-0DA9-48E1-97D0-14B1E580E725}" srcOrd="4" destOrd="0" presId="urn:microsoft.com/office/officeart/2005/8/layout/process2"/>
    <dgm:cxn modelId="{D363B91A-CFDC-4FC8-B42A-0CF3A64525C7}" type="presParOf" srcId="{ABF6AB0C-DAA2-4525-B3F7-C82F42CA524E}" destId="{5B8BF3D7-E28B-4070-A417-BE879FAD67A7}" srcOrd="5" destOrd="0" presId="urn:microsoft.com/office/officeart/2005/8/layout/process2"/>
    <dgm:cxn modelId="{D004A811-976B-47E1-8ED6-46F95FF23DDA}" type="presParOf" srcId="{5B8BF3D7-E28B-4070-A417-BE879FAD67A7}" destId="{91B264D9-1DBF-47D8-A2DE-6981500F79AA}" srcOrd="0" destOrd="0" presId="urn:microsoft.com/office/officeart/2005/8/layout/process2"/>
    <dgm:cxn modelId="{70844BBC-8576-4D42-890C-D5E7BFC570E6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2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2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2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ABBFDB-AE24-4EAA-A70B-F5EEF6F1F70D}" type="presOf" srcId="{AE7ABB9B-1184-4EA2-A0FC-FC8F519719D1}" destId="{9D061BC5-C4E8-4A38-BE03-31D569603847}" srcOrd="0" destOrd="0" presId="urn:microsoft.com/office/officeart/2005/8/layout/process2"/>
    <dgm:cxn modelId="{A4AE9826-CB3A-42E5-9D15-061130712B03}" type="presOf" srcId="{3C803EB9-3AA5-4C1A-82CA-0EC10ACD0F14}" destId="{8EE4CDA5-F33A-4A83-BF06-0CE546641BD4}" srcOrd="0" destOrd="0" presId="urn:microsoft.com/office/officeart/2005/8/layout/process2"/>
    <dgm:cxn modelId="{A349D425-8DAE-43BC-9E88-56F1F78B3940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B54E7306-C690-48C2-8BA0-3513D304156F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FF7E86A7-3EB0-48A5-96F0-1CADB95EE2BD}" type="presOf" srcId="{25FB2398-426B-4640-8138-DCEEAF0EBCA9}" destId="{ABBD6548-1813-4E5E-AE4F-FACE9CF83663}" srcOrd="0" destOrd="0" presId="urn:microsoft.com/office/officeart/2005/8/layout/process2"/>
    <dgm:cxn modelId="{58EC37C6-4E22-49A2-B8F1-D944EE8C1795}" type="presOf" srcId="{0549CA83-5F17-4C26-BD3B-113F410D299D}" destId="{3DD798C0-0F8F-43F2-9DFD-823162266C10}" srcOrd="0" destOrd="0" presId="urn:microsoft.com/office/officeart/2005/8/layout/process2"/>
    <dgm:cxn modelId="{5A653B98-6A1A-44C0-9272-38143F7FCDE8}" type="presOf" srcId="{91B5343C-DC98-4E5E-9EEC-EC6247A59C4D}" destId="{9F3C6365-CD12-4827-8AA2-6FDAF5C914F2}" srcOrd="0" destOrd="0" presId="urn:microsoft.com/office/officeart/2005/8/layout/process2"/>
    <dgm:cxn modelId="{757A73C5-BB46-46A6-B89C-F75B3AD89CBF}" type="presOf" srcId="{25FB2398-426B-4640-8138-DCEEAF0EBCA9}" destId="{13FD65D9-5A5A-4C5F-866E-546FEADBB95B}" srcOrd="1" destOrd="0" presId="urn:microsoft.com/office/officeart/2005/8/layout/process2"/>
    <dgm:cxn modelId="{79BF8919-E8D5-40FC-B1A1-E62E0B8A8D20}" type="presOf" srcId="{DE1B31F5-997B-4285-BCFC-40779204E912}" destId="{ABF6AB0C-DAA2-4525-B3F7-C82F42CA524E}" srcOrd="0" destOrd="0" presId="urn:microsoft.com/office/officeart/2005/8/layout/process2"/>
    <dgm:cxn modelId="{B6174C4A-B6FB-48FB-B669-4064D5E9CD2D}" type="presOf" srcId="{E58C9658-3296-4496-AAA0-3E0E292FF81D}" destId="{7A4CC4A4-44AC-4F1B-99EE-BC718C9456EB}" srcOrd="0" destOrd="0" presId="urn:microsoft.com/office/officeart/2005/8/layout/process2"/>
    <dgm:cxn modelId="{143C79D0-D02F-466A-8799-E9B33AFA1DF9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88BC649E-4F59-4C6B-B83E-B8702CFA013E}" type="presParOf" srcId="{ABF6AB0C-DAA2-4525-B3F7-C82F42CA524E}" destId="{7A4CC4A4-44AC-4F1B-99EE-BC718C9456EB}" srcOrd="0" destOrd="0" presId="urn:microsoft.com/office/officeart/2005/8/layout/process2"/>
    <dgm:cxn modelId="{F0E77503-0F94-4381-85FB-50B9442DA9CA}" type="presParOf" srcId="{ABF6AB0C-DAA2-4525-B3F7-C82F42CA524E}" destId="{ABBD6548-1813-4E5E-AE4F-FACE9CF83663}" srcOrd="1" destOrd="0" presId="urn:microsoft.com/office/officeart/2005/8/layout/process2"/>
    <dgm:cxn modelId="{7175C898-39EE-4836-BEBC-C202B8E7324F}" type="presParOf" srcId="{ABBD6548-1813-4E5E-AE4F-FACE9CF83663}" destId="{13FD65D9-5A5A-4C5F-866E-546FEADBB95B}" srcOrd="0" destOrd="0" presId="urn:microsoft.com/office/officeart/2005/8/layout/process2"/>
    <dgm:cxn modelId="{D4973E4F-A21A-4A67-9590-FB3B870AD095}" type="presParOf" srcId="{ABF6AB0C-DAA2-4525-B3F7-C82F42CA524E}" destId="{C0EB15A6-94B0-41DB-BD8C-9183517F8757}" srcOrd="2" destOrd="0" presId="urn:microsoft.com/office/officeart/2005/8/layout/process2"/>
    <dgm:cxn modelId="{A928E438-9CA9-4951-BCAD-2CCF60D09FBB}" type="presParOf" srcId="{ABF6AB0C-DAA2-4525-B3F7-C82F42CA524E}" destId="{8EE4CDA5-F33A-4A83-BF06-0CE546641BD4}" srcOrd="3" destOrd="0" presId="urn:microsoft.com/office/officeart/2005/8/layout/process2"/>
    <dgm:cxn modelId="{992B073A-C82E-491D-8D08-5B15D2611778}" type="presParOf" srcId="{8EE4CDA5-F33A-4A83-BF06-0CE546641BD4}" destId="{D198962C-3321-4952-94FD-5135A30AA6BD}" srcOrd="0" destOrd="0" presId="urn:microsoft.com/office/officeart/2005/8/layout/process2"/>
    <dgm:cxn modelId="{64F215C4-5650-4309-BD81-794ADD0BA581}" type="presParOf" srcId="{ABF6AB0C-DAA2-4525-B3F7-C82F42CA524E}" destId="{3DD798C0-0F8F-43F2-9DFD-823162266C10}" srcOrd="4" destOrd="0" presId="urn:microsoft.com/office/officeart/2005/8/layout/process2"/>
    <dgm:cxn modelId="{B7703798-F40A-4C46-96B6-41A37FFA908A}" type="presParOf" srcId="{ABF6AB0C-DAA2-4525-B3F7-C82F42CA524E}" destId="{9F3C6365-CD12-4827-8AA2-6FDAF5C914F2}" srcOrd="5" destOrd="0" presId="urn:microsoft.com/office/officeart/2005/8/layout/process2"/>
    <dgm:cxn modelId="{2C76094A-715F-4E34-8E63-2A66C1CA1720}" type="presParOf" srcId="{9F3C6365-CD12-4827-8AA2-6FDAF5C914F2}" destId="{25F17434-992A-411C-B424-59623C6B23E8}" srcOrd="0" destOrd="0" presId="urn:microsoft.com/office/officeart/2005/8/layout/process2"/>
    <dgm:cxn modelId="{40DF754B-0E50-42C6-A336-B354119AE8D0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 for Base64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encryption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886B364-4AE0-49A9-9B38-340948DFDEFE}" type="presOf" srcId="{AE7ABB9B-1184-4EA2-A0FC-FC8F519719D1}" destId="{9D061BC5-C4E8-4A38-BE03-31D569603847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76880CE0-A595-4B22-8CEE-C4D29E564EC8}" type="presOf" srcId="{25FB2398-426B-4640-8138-DCEEAF0EBCA9}" destId="{ABBD6548-1813-4E5E-AE4F-FACE9CF83663}" srcOrd="0" destOrd="0" presId="urn:microsoft.com/office/officeart/2005/8/layout/process2"/>
    <dgm:cxn modelId="{DABB159E-FBEB-42F6-92D5-9E893A7D3E39}" type="presOf" srcId="{01F89622-A98F-4D4B-AAA5-D14D1EC7F5E8}" destId="{345E2DB2-8E78-4B16-8AE8-94D01BC945C1}" srcOrd="1" destOrd="0" presId="urn:microsoft.com/office/officeart/2005/8/layout/process2"/>
    <dgm:cxn modelId="{FCAC8698-CEB9-4D5A-B2A0-0CE78B6CB09A}" type="presOf" srcId="{E58C9658-3296-4496-AAA0-3E0E292FF81D}" destId="{7A4CC4A4-44AC-4F1B-99EE-BC718C9456EB}" srcOrd="0" destOrd="0" presId="urn:microsoft.com/office/officeart/2005/8/layout/process2"/>
    <dgm:cxn modelId="{67E11B1F-94DA-4EB7-8554-C671C241EEA0}" type="presOf" srcId="{99D3B124-31C6-40B9-B9E3-837561A66670}" destId="{8BB9ED2D-58D9-467F-BA05-7496E29CD9AE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D7A752A9-4CBE-4572-86A5-6558E95E1494}" type="presOf" srcId="{C87BBD87-838C-4BDF-8DE0-E9DDEB2C21A0}" destId="{B0A2FC71-0421-4CC4-9B03-6A2B4CE8E744}" srcOrd="0" destOrd="0" presId="urn:microsoft.com/office/officeart/2005/8/layout/process2"/>
    <dgm:cxn modelId="{72B8A05B-A25E-4DF6-9E4A-033D20E281D8}" type="presOf" srcId="{01F89622-A98F-4D4B-AAA5-D14D1EC7F5E8}" destId="{FBBE8A3F-1BA4-49C7-86D9-37C0BA62FB96}" srcOrd="0" destOrd="0" presId="urn:microsoft.com/office/officeart/2005/8/layout/process2"/>
    <dgm:cxn modelId="{779A659E-2A25-4E95-80E8-99A7FB2DCE54}" type="presOf" srcId="{F9FA4FA2-1FFD-4D7E-8A81-485458B2241E}" destId="{91B264D9-1DBF-47D8-A2DE-6981500F79AA}" srcOrd="1" destOrd="0" presId="urn:microsoft.com/office/officeart/2005/8/layout/process2"/>
    <dgm:cxn modelId="{DB1A34CE-D382-4B44-92D9-B0CF972C1F4A}" type="presOf" srcId="{25FB2398-426B-4640-8138-DCEEAF0EBCA9}" destId="{13FD65D9-5A5A-4C5F-866E-546FEADBB95B}" srcOrd="1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7DC61DF2-24F5-48B8-809C-4C9FFF17689D}" type="presOf" srcId="{3BBC959F-F4DB-4A55-8FE3-4AD5DD40CABF}" destId="{5BF5CDF2-0DA9-48E1-97D0-14B1E580E725}" srcOrd="0" destOrd="0" presId="urn:microsoft.com/office/officeart/2005/8/layout/process2"/>
    <dgm:cxn modelId="{9893B8A6-6ED9-44C2-8989-19CACD369C57}" type="presOf" srcId="{61DB706D-B8E8-41F7-8B8A-9296D35619A3}" destId="{05EE44F3-EC09-4D6D-BCE3-CDCA6E4F5438}" srcOrd="0" destOrd="0" presId="urn:microsoft.com/office/officeart/2005/8/layout/process2"/>
    <dgm:cxn modelId="{635FA7C6-CA7C-409F-A0DD-E27A301D06D4}" type="presOf" srcId="{F9FA4FA2-1FFD-4D7E-8A81-485458B2241E}" destId="{5B8BF3D7-E28B-4070-A417-BE879FAD67A7}" srcOrd="0" destOrd="0" presId="urn:microsoft.com/office/officeart/2005/8/layout/process2"/>
    <dgm:cxn modelId="{99D0261B-1DFA-45DD-BF7A-56A164216448}" type="presOf" srcId="{61DB706D-B8E8-41F7-8B8A-9296D35619A3}" destId="{3E5E225A-2FBF-4A84-A84D-9C21B446AFE6}" srcOrd="1" destOrd="0" presId="urn:microsoft.com/office/officeart/2005/8/layout/process2"/>
    <dgm:cxn modelId="{61F0037C-88BD-44AA-B6BF-4113E665D18C}" type="presOf" srcId="{DE1B31F5-997B-4285-BCFC-40779204E912}" destId="{ABF6AB0C-DAA2-4525-B3F7-C82F42CA524E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822F38EC-00BE-43FB-9003-F815A747A012}" type="presParOf" srcId="{ABF6AB0C-DAA2-4525-B3F7-C82F42CA524E}" destId="{7A4CC4A4-44AC-4F1B-99EE-BC718C9456EB}" srcOrd="0" destOrd="0" presId="urn:microsoft.com/office/officeart/2005/8/layout/process2"/>
    <dgm:cxn modelId="{5096F472-C387-40B1-9242-9DD888AC289D}" type="presParOf" srcId="{ABF6AB0C-DAA2-4525-B3F7-C82F42CA524E}" destId="{ABBD6548-1813-4E5E-AE4F-FACE9CF83663}" srcOrd="1" destOrd="0" presId="urn:microsoft.com/office/officeart/2005/8/layout/process2"/>
    <dgm:cxn modelId="{20C57153-9766-4FB4-8E6E-AC5E5F145C5C}" type="presParOf" srcId="{ABBD6548-1813-4E5E-AE4F-FACE9CF83663}" destId="{13FD65D9-5A5A-4C5F-866E-546FEADBB95B}" srcOrd="0" destOrd="0" presId="urn:microsoft.com/office/officeart/2005/8/layout/process2"/>
    <dgm:cxn modelId="{59EF09B1-D049-48EA-B560-1A9C148834EC}" type="presParOf" srcId="{ABF6AB0C-DAA2-4525-B3F7-C82F42CA524E}" destId="{B0A2FC71-0421-4CC4-9B03-6A2B4CE8E744}" srcOrd="2" destOrd="0" presId="urn:microsoft.com/office/officeart/2005/8/layout/process2"/>
    <dgm:cxn modelId="{7B4E6F0B-B4F4-48D0-AE76-3F94BBC7A817}" type="presParOf" srcId="{ABF6AB0C-DAA2-4525-B3F7-C82F42CA524E}" destId="{FBBE8A3F-1BA4-49C7-86D9-37C0BA62FB96}" srcOrd="3" destOrd="0" presId="urn:microsoft.com/office/officeart/2005/8/layout/process2"/>
    <dgm:cxn modelId="{3BACDBAF-63FF-441D-99DF-DC9A178C93A1}" type="presParOf" srcId="{FBBE8A3F-1BA4-49C7-86D9-37C0BA62FB96}" destId="{345E2DB2-8E78-4B16-8AE8-94D01BC945C1}" srcOrd="0" destOrd="0" presId="urn:microsoft.com/office/officeart/2005/8/layout/process2"/>
    <dgm:cxn modelId="{2349A6DD-D69B-4B78-8668-F10F0DEF7281}" type="presParOf" srcId="{ABF6AB0C-DAA2-4525-B3F7-C82F42CA524E}" destId="{8BB9ED2D-58D9-467F-BA05-7496E29CD9AE}" srcOrd="4" destOrd="0" presId="urn:microsoft.com/office/officeart/2005/8/layout/process2"/>
    <dgm:cxn modelId="{386503AE-9FAD-4A58-BCFC-86420C0E3E71}" type="presParOf" srcId="{ABF6AB0C-DAA2-4525-B3F7-C82F42CA524E}" destId="{05EE44F3-EC09-4D6D-BCE3-CDCA6E4F5438}" srcOrd="5" destOrd="0" presId="urn:microsoft.com/office/officeart/2005/8/layout/process2"/>
    <dgm:cxn modelId="{F108F41B-5927-41DC-8CCB-A36E6952BA9D}" type="presParOf" srcId="{05EE44F3-EC09-4D6D-BCE3-CDCA6E4F5438}" destId="{3E5E225A-2FBF-4A84-A84D-9C21B446AFE6}" srcOrd="0" destOrd="0" presId="urn:microsoft.com/office/officeart/2005/8/layout/process2"/>
    <dgm:cxn modelId="{E6589DB0-AD62-488E-8D43-2BC69625835B}" type="presParOf" srcId="{ABF6AB0C-DAA2-4525-B3F7-C82F42CA524E}" destId="{5BF5CDF2-0DA9-48E1-97D0-14B1E580E725}" srcOrd="6" destOrd="0" presId="urn:microsoft.com/office/officeart/2005/8/layout/process2"/>
    <dgm:cxn modelId="{20930B41-5CD4-419A-BA80-D540D8B33861}" type="presParOf" srcId="{ABF6AB0C-DAA2-4525-B3F7-C82F42CA524E}" destId="{5B8BF3D7-E28B-4070-A417-BE879FAD67A7}" srcOrd="7" destOrd="0" presId="urn:microsoft.com/office/officeart/2005/8/layout/process2"/>
    <dgm:cxn modelId="{56FDF7CE-6F7F-411C-B9FE-E53AA1D380B9}" type="presParOf" srcId="{5B8BF3D7-E28B-4070-A417-BE879FAD67A7}" destId="{91B264D9-1DBF-47D8-A2DE-6981500F79AA}" srcOrd="0" destOrd="0" presId="urn:microsoft.com/office/officeart/2005/8/layout/process2"/>
    <dgm:cxn modelId="{BE64A1DC-238D-423B-B67E-FBA80187D03F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using data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9E920B8-B91B-46BD-9A55-B7892D4B7400}" type="presOf" srcId="{91B5343C-DC98-4E5E-9EEC-EC6247A59C4D}" destId="{9F3C6365-CD12-4827-8AA2-6FDAF5C914F2}" srcOrd="0" destOrd="0" presId="urn:microsoft.com/office/officeart/2005/8/layout/process2"/>
    <dgm:cxn modelId="{E4286F66-B667-4990-8C07-9AFBE3CFAA2B}" type="presOf" srcId="{D23156EA-25B0-4361-8F4A-C33D04E61F46}" destId="{C0EB15A6-94B0-41DB-BD8C-9183517F8757}" srcOrd="0" destOrd="0" presId="urn:microsoft.com/office/officeart/2005/8/layout/process2"/>
    <dgm:cxn modelId="{B2B87AD1-D85F-4092-83CC-C9AFF5046ADB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60B2895B-597C-43F5-AB23-698C6589B083}" type="presOf" srcId="{525BDEE9-98E2-4374-A4F1-29578AA8E459}" destId="{D37D9935-6E32-48B6-AFDC-6CEEC1F93192}" srcOrd="0" destOrd="0" presId="urn:microsoft.com/office/officeart/2005/8/layout/process2"/>
    <dgm:cxn modelId="{D165BB75-8C3F-44CA-84D5-C7B61EB1E3A7}" type="presOf" srcId="{3C803EB9-3AA5-4C1A-82CA-0EC10ACD0F14}" destId="{8EE4CDA5-F33A-4A83-BF06-0CE546641BD4}" srcOrd="0" destOrd="0" presId="urn:microsoft.com/office/officeart/2005/8/layout/process2"/>
    <dgm:cxn modelId="{4A60DEFF-7819-4115-B2F8-F927526F21EE}" type="presOf" srcId="{DE1B31F5-997B-4285-BCFC-40779204E912}" destId="{ABF6AB0C-DAA2-4525-B3F7-C82F42CA524E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7DA98623-DBC9-4E31-973F-16434AC4249E}" type="presOf" srcId="{E58C9658-3296-4496-AAA0-3E0E292FF81D}" destId="{7A4CC4A4-44AC-4F1B-99EE-BC718C9456EB}" srcOrd="0" destOrd="0" presId="urn:microsoft.com/office/officeart/2005/8/layout/process2"/>
    <dgm:cxn modelId="{30F0E2B2-E917-40F8-AEC9-037948F42311}" type="presOf" srcId="{520C67D1-F9DD-4A8B-BB77-1C87A9A4CDEB}" destId="{A8EA4834-8433-467D-BD21-910D09ED52E6}" srcOrd="1" destOrd="0" presId="urn:microsoft.com/office/officeart/2005/8/layout/process2"/>
    <dgm:cxn modelId="{3DEC628B-DE10-4E46-901B-DFD5ADAB8776}" type="presOf" srcId="{520C67D1-F9DD-4A8B-BB77-1C87A9A4CDEB}" destId="{A2BFF073-61F2-4ADD-838C-57C5392747A2}" srcOrd="0" destOrd="0" presId="urn:microsoft.com/office/officeart/2005/8/layout/process2"/>
    <dgm:cxn modelId="{98342BFB-5754-48C5-B314-FA87034F4F30}" type="presOf" srcId="{25FB2398-426B-4640-8138-DCEEAF0EBCA9}" destId="{ABBD6548-1813-4E5E-AE4F-FACE9CF83663}" srcOrd="0" destOrd="0" presId="urn:microsoft.com/office/officeart/2005/8/layout/process2"/>
    <dgm:cxn modelId="{23AFE5B7-BEC2-4624-B8A5-E2F20DE64453}" type="presOf" srcId="{0549CA83-5F17-4C26-BD3B-113F410D299D}" destId="{3DD798C0-0F8F-43F2-9DFD-823162266C10}" srcOrd="0" destOrd="0" presId="urn:microsoft.com/office/officeart/2005/8/layout/process2"/>
    <dgm:cxn modelId="{5A3AA21D-C414-48C4-A79F-EE0D6BC83101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7E448B4F-150F-4996-A5BF-D04ABBC0A99C}" type="presOf" srcId="{25FB2398-426B-4640-8138-DCEEAF0EBCA9}" destId="{13FD65D9-5A5A-4C5F-866E-546FEADBB95B}" srcOrd="1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3E52D52-AD32-4574-8FD5-411D600FBB60}" type="presOf" srcId="{91B5343C-DC98-4E5E-9EEC-EC6247A59C4D}" destId="{25F17434-992A-411C-B424-59623C6B23E8}" srcOrd="1" destOrd="0" presId="urn:microsoft.com/office/officeart/2005/8/layout/process2"/>
    <dgm:cxn modelId="{42F8EFFA-9F80-4914-9F36-66E235F95716}" type="presParOf" srcId="{ABF6AB0C-DAA2-4525-B3F7-C82F42CA524E}" destId="{7A4CC4A4-44AC-4F1B-99EE-BC718C9456EB}" srcOrd="0" destOrd="0" presId="urn:microsoft.com/office/officeart/2005/8/layout/process2"/>
    <dgm:cxn modelId="{D10A1EE4-4DF3-4A1F-A61D-AC39A439E7E3}" type="presParOf" srcId="{ABF6AB0C-DAA2-4525-B3F7-C82F42CA524E}" destId="{ABBD6548-1813-4E5E-AE4F-FACE9CF83663}" srcOrd="1" destOrd="0" presId="urn:microsoft.com/office/officeart/2005/8/layout/process2"/>
    <dgm:cxn modelId="{CAC0C489-8AD8-4302-9E9E-CAEF23473901}" type="presParOf" srcId="{ABBD6548-1813-4E5E-AE4F-FACE9CF83663}" destId="{13FD65D9-5A5A-4C5F-866E-546FEADBB95B}" srcOrd="0" destOrd="0" presId="urn:microsoft.com/office/officeart/2005/8/layout/process2"/>
    <dgm:cxn modelId="{1E26FB6B-6297-4DA7-89E6-9623A562FAE2}" type="presParOf" srcId="{ABF6AB0C-DAA2-4525-B3F7-C82F42CA524E}" destId="{C0EB15A6-94B0-41DB-BD8C-9183517F8757}" srcOrd="2" destOrd="0" presId="urn:microsoft.com/office/officeart/2005/8/layout/process2"/>
    <dgm:cxn modelId="{26DBD1CC-FB7A-4F95-8EB1-93EDD3E079A2}" type="presParOf" srcId="{ABF6AB0C-DAA2-4525-B3F7-C82F42CA524E}" destId="{8EE4CDA5-F33A-4A83-BF06-0CE546641BD4}" srcOrd="3" destOrd="0" presId="urn:microsoft.com/office/officeart/2005/8/layout/process2"/>
    <dgm:cxn modelId="{DCCDE190-BD38-466B-B8B0-114C7842CB76}" type="presParOf" srcId="{8EE4CDA5-F33A-4A83-BF06-0CE546641BD4}" destId="{D198962C-3321-4952-94FD-5135A30AA6BD}" srcOrd="0" destOrd="0" presId="urn:microsoft.com/office/officeart/2005/8/layout/process2"/>
    <dgm:cxn modelId="{88FA1F52-2F9E-429D-A10B-7AF6CCD88F7D}" type="presParOf" srcId="{ABF6AB0C-DAA2-4525-B3F7-C82F42CA524E}" destId="{3DD798C0-0F8F-43F2-9DFD-823162266C10}" srcOrd="4" destOrd="0" presId="urn:microsoft.com/office/officeart/2005/8/layout/process2"/>
    <dgm:cxn modelId="{B8B72025-ED9B-4C65-AB39-9F054C4FF718}" type="presParOf" srcId="{ABF6AB0C-DAA2-4525-B3F7-C82F42CA524E}" destId="{9F3C6365-CD12-4827-8AA2-6FDAF5C914F2}" srcOrd="5" destOrd="0" presId="urn:microsoft.com/office/officeart/2005/8/layout/process2"/>
    <dgm:cxn modelId="{F58EBF58-4A02-4265-B423-4CD34AC11E4B}" type="presParOf" srcId="{9F3C6365-CD12-4827-8AA2-6FDAF5C914F2}" destId="{25F17434-992A-411C-B424-59623C6B23E8}" srcOrd="0" destOrd="0" presId="urn:microsoft.com/office/officeart/2005/8/layout/process2"/>
    <dgm:cxn modelId="{584EFB92-D70E-4D5F-B24C-192480FF5C93}" type="presParOf" srcId="{ABF6AB0C-DAA2-4525-B3F7-C82F42CA524E}" destId="{D37D9935-6E32-48B6-AFDC-6CEEC1F93192}" srcOrd="6" destOrd="0" presId="urn:microsoft.com/office/officeart/2005/8/layout/process2"/>
    <dgm:cxn modelId="{0E572C5E-60E8-443B-9CB6-B7C963F070A3}" type="presParOf" srcId="{ABF6AB0C-DAA2-4525-B3F7-C82F42CA524E}" destId="{A2BFF073-61F2-4ADD-838C-57C5392747A2}" srcOrd="7" destOrd="0" presId="urn:microsoft.com/office/officeart/2005/8/layout/process2"/>
    <dgm:cxn modelId="{09B8971A-6E3D-4F20-BAD9-6CDBC886CFA4}" type="presParOf" srcId="{A2BFF073-61F2-4ADD-838C-57C5392747A2}" destId="{A8EA4834-8433-467D-BD21-910D09ED52E6}" srcOrd="0" destOrd="0" presId="urn:microsoft.com/office/officeart/2005/8/layout/process2"/>
    <dgm:cxn modelId="{A97DCCAA-7E6B-4964-8D7C-C5483B3EB75E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created by EC Algorithm)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Encrypt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6421D1-0603-4FAD-92B8-46F7017A671D}" type="presOf" srcId="{01F89622-A98F-4D4B-AAA5-D14D1EC7F5E8}" destId="{FBBE8A3F-1BA4-49C7-86D9-37C0BA62FB96}" srcOrd="0" destOrd="0" presId="urn:microsoft.com/office/officeart/2005/8/layout/process2"/>
    <dgm:cxn modelId="{B8EB2009-E9FC-4D38-92B4-A25767CB5607}" type="presOf" srcId="{F9FA4FA2-1FFD-4D7E-8A81-485458B2241E}" destId="{5B8BF3D7-E28B-4070-A417-BE879FAD67A7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5A25163B-E510-4A86-AADB-F8E8A1D4095F}" type="presOf" srcId="{01F89622-A98F-4D4B-AAA5-D14D1EC7F5E8}" destId="{345E2DB2-8E78-4B16-8AE8-94D01BC945C1}" srcOrd="1" destOrd="0" presId="urn:microsoft.com/office/officeart/2005/8/layout/process2"/>
    <dgm:cxn modelId="{D7CD759B-8C63-4F51-B968-D36F118436E2}" type="presOf" srcId="{25FB2398-426B-4640-8138-DCEEAF0EBCA9}" destId="{ABBD6548-1813-4E5E-AE4F-FACE9CF83663}" srcOrd="0" destOrd="0" presId="urn:microsoft.com/office/officeart/2005/8/layout/process2"/>
    <dgm:cxn modelId="{A477F88F-F23A-4781-9D01-4165C0D15BB0}" type="presOf" srcId="{F9FA4FA2-1FFD-4D7E-8A81-485458B2241E}" destId="{91B264D9-1DBF-47D8-A2DE-6981500F79AA}" srcOrd="1" destOrd="0" presId="urn:microsoft.com/office/officeart/2005/8/layout/process2"/>
    <dgm:cxn modelId="{D1FE9D76-1913-4203-8C1C-CADF536DE4AA}" type="presOf" srcId="{3BBC959F-F4DB-4A55-8FE3-4AD5DD40CABF}" destId="{5BF5CDF2-0DA9-48E1-97D0-14B1E580E725}" srcOrd="0" destOrd="0" presId="urn:microsoft.com/office/officeart/2005/8/layout/process2"/>
    <dgm:cxn modelId="{E1BC25CB-B36C-436B-BA71-3469333FC45B}" type="presOf" srcId="{C87BBD87-838C-4BDF-8DE0-E9DDEB2C21A0}" destId="{B0A2FC71-0421-4CC4-9B03-6A2B4CE8E744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8474476A-C50C-4B2B-A375-3804DD1E9019}" type="presOf" srcId="{DE1B31F5-997B-4285-BCFC-40779204E912}" destId="{ABF6AB0C-DAA2-4525-B3F7-C82F42CA524E}" srcOrd="0" destOrd="0" presId="urn:microsoft.com/office/officeart/2005/8/layout/process2"/>
    <dgm:cxn modelId="{56CEA52F-42B3-4FED-BB3F-8127CFEB546B}" type="presOf" srcId="{AE7ABB9B-1184-4EA2-A0FC-FC8F519719D1}" destId="{9D061BC5-C4E8-4A38-BE03-31D569603847}" srcOrd="0" destOrd="0" presId="urn:microsoft.com/office/officeart/2005/8/layout/process2"/>
    <dgm:cxn modelId="{26BA1218-74D9-4608-B2C0-BFE68BE6B330}" type="presOf" srcId="{61DB706D-B8E8-41F7-8B8A-9296D35619A3}" destId="{05EE44F3-EC09-4D6D-BCE3-CDCA6E4F5438}" srcOrd="0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2EE054CB-D605-458B-98FB-D35DB2456E34}" type="presOf" srcId="{99D3B124-31C6-40B9-B9E3-837561A66670}" destId="{8BB9ED2D-58D9-467F-BA05-7496E29CD9AE}" srcOrd="0" destOrd="0" presId="urn:microsoft.com/office/officeart/2005/8/layout/process2"/>
    <dgm:cxn modelId="{6944949C-35EA-421D-BF2A-2EA98A43EAD6}" type="presOf" srcId="{25FB2398-426B-4640-8138-DCEEAF0EBCA9}" destId="{13FD65D9-5A5A-4C5F-866E-546FEADBB95B}" srcOrd="1" destOrd="0" presId="urn:microsoft.com/office/officeart/2005/8/layout/process2"/>
    <dgm:cxn modelId="{F801FE17-3BF0-4915-B6B2-4AEA7867F491}" type="presOf" srcId="{61DB706D-B8E8-41F7-8B8A-9296D35619A3}" destId="{3E5E225A-2FBF-4A84-A84D-9C21B446AFE6}" srcOrd="1" destOrd="0" presId="urn:microsoft.com/office/officeart/2005/8/layout/process2"/>
    <dgm:cxn modelId="{A691F333-CBF1-4FE7-9064-EDE0C4DB9E86}" type="presOf" srcId="{E58C9658-3296-4496-AAA0-3E0E292FF81D}" destId="{7A4CC4A4-44AC-4F1B-99EE-BC718C9456EB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123E467B-CBCF-415E-AAC6-BF858103371F}" type="presParOf" srcId="{ABF6AB0C-DAA2-4525-B3F7-C82F42CA524E}" destId="{7A4CC4A4-44AC-4F1B-99EE-BC718C9456EB}" srcOrd="0" destOrd="0" presId="urn:microsoft.com/office/officeart/2005/8/layout/process2"/>
    <dgm:cxn modelId="{5F1781B0-D55B-4915-8386-5EA7E17C9626}" type="presParOf" srcId="{ABF6AB0C-DAA2-4525-B3F7-C82F42CA524E}" destId="{ABBD6548-1813-4E5E-AE4F-FACE9CF83663}" srcOrd="1" destOrd="0" presId="urn:microsoft.com/office/officeart/2005/8/layout/process2"/>
    <dgm:cxn modelId="{09BBB76E-7C20-4E61-9EE2-CE6E57F010A5}" type="presParOf" srcId="{ABBD6548-1813-4E5E-AE4F-FACE9CF83663}" destId="{13FD65D9-5A5A-4C5F-866E-546FEADBB95B}" srcOrd="0" destOrd="0" presId="urn:microsoft.com/office/officeart/2005/8/layout/process2"/>
    <dgm:cxn modelId="{6B214400-468D-49C9-BFCD-29B5D6E12C4F}" type="presParOf" srcId="{ABF6AB0C-DAA2-4525-B3F7-C82F42CA524E}" destId="{B0A2FC71-0421-4CC4-9B03-6A2B4CE8E744}" srcOrd="2" destOrd="0" presId="urn:microsoft.com/office/officeart/2005/8/layout/process2"/>
    <dgm:cxn modelId="{2E8F7762-980B-494E-B412-A20014B6A38D}" type="presParOf" srcId="{ABF6AB0C-DAA2-4525-B3F7-C82F42CA524E}" destId="{FBBE8A3F-1BA4-49C7-86D9-37C0BA62FB96}" srcOrd="3" destOrd="0" presId="urn:microsoft.com/office/officeart/2005/8/layout/process2"/>
    <dgm:cxn modelId="{E116FABB-E4B6-4BD2-8CC7-21EB706597AD}" type="presParOf" srcId="{FBBE8A3F-1BA4-49C7-86D9-37C0BA62FB96}" destId="{345E2DB2-8E78-4B16-8AE8-94D01BC945C1}" srcOrd="0" destOrd="0" presId="urn:microsoft.com/office/officeart/2005/8/layout/process2"/>
    <dgm:cxn modelId="{535ABAFE-0073-4A4F-B981-CCFD8A9EDAA3}" type="presParOf" srcId="{ABF6AB0C-DAA2-4525-B3F7-C82F42CA524E}" destId="{8BB9ED2D-58D9-467F-BA05-7496E29CD9AE}" srcOrd="4" destOrd="0" presId="urn:microsoft.com/office/officeart/2005/8/layout/process2"/>
    <dgm:cxn modelId="{424439AF-C028-4639-BE0D-695DB553154F}" type="presParOf" srcId="{ABF6AB0C-DAA2-4525-B3F7-C82F42CA524E}" destId="{05EE44F3-EC09-4D6D-BCE3-CDCA6E4F5438}" srcOrd="5" destOrd="0" presId="urn:microsoft.com/office/officeart/2005/8/layout/process2"/>
    <dgm:cxn modelId="{C322D679-0B81-4C81-A50E-DC569478672D}" type="presParOf" srcId="{05EE44F3-EC09-4D6D-BCE3-CDCA6E4F5438}" destId="{3E5E225A-2FBF-4A84-A84D-9C21B446AFE6}" srcOrd="0" destOrd="0" presId="urn:microsoft.com/office/officeart/2005/8/layout/process2"/>
    <dgm:cxn modelId="{1736D95F-F43B-42F3-927E-542DF8397F88}" type="presParOf" srcId="{ABF6AB0C-DAA2-4525-B3F7-C82F42CA524E}" destId="{5BF5CDF2-0DA9-48E1-97D0-14B1E580E725}" srcOrd="6" destOrd="0" presId="urn:microsoft.com/office/officeart/2005/8/layout/process2"/>
    <dgm:cxn modelId="{E328918E-EA35-44AD-A91E-8FB0D45DFFE7}" type="presParOf" srcId="{ABF6AB0C-DAA2-4525-B3F7-C82F42CA524E}" destId="{5B8BF3D7-E28B-4070-A417-BE879FAD67A7}" srcOrd="7" destOrd="0" presId="urn:microsoft.com/office/officeart/2005/8/layout/process2"/>
    <dgm:cxn modelId="{FF5DF377-E6D6-485F-B227-52FC5067F28D}" type="presParOf" srcId="{5B8BF3D7-E28B-4070-A417-BE879FAD67A7}" destId="{91B264D9-1DBF-47D8-A2DE-6981500F79AA}" srcOrd="0" destOrd="0" presId="urn:microsoft.com/office/officeart/2005/8/layout/process2"/>
    <dgm:cxn modelId="{0E0A5C8D-0C29-494C-9DB7-6E240551E5E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35246" y="3249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1131" y="19134"/>
        <a:ext cx="2799811" cy="510581"/>
      </dsp:txXfrm>
    </dsp:sp>
    <dsp:sp modelId="{ABBD6548-1813-4E5E-AE4F-FACE9CF83663}">
      <dsp:nvSpPr>
        <dsp:cNvPr id="0" name=""/>
        <dsp:cNvSpPr/>
      </dsp:nvSpPr>
      <dsp:spPr>
        <a:xfrm rot="5400000">
          <a:off x="1802153" y="56545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595230"/>
        <a:ext cx="214394" cy="208438"/>
      </dsp:txXfrm>
    </dsp:sp>
    <dsp:sp modelId="{C0EB15A6-94B0-41DB-BD8C-9183517F8757}">
      <dsp:nvSpPr>
        <dsp:cNvPr id="0" name=""/>
        <dsp:cNvSpPr/>
      </dsp:nvSpPr>
      <dsp:spPr>
        <a:xfrm>
          <a:off x="535246" y="942626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encryption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 </a:t>
          </a:r>
          <a:r>
            <a:rPr lang="en-US" altLang="ko-KR" sz="1100" b="1" kern="1200" dirty="0" smtClean="0">
              <a:sym typeface="Wingdings 3"/>
            </a:rPr>
            <a:t> Byte[‘</a:t>
          </a:r>
          <a:r>
            <a:rPr lang="en-US" altLang="ko-KR" sz="1100" b="1" kern="1200" dirty="0" smtClean="0"/>
            <a:t>UTF-8 Format’])</a:t>
          </a:r>
          <a:endParaRPr lang="ko-KR" altLang="en-US" sz="1100" b="1" kern="1200" dirty="0"/>
        </a:p>
      </dsp:txBody>
      <dsp:txXfrm>
        <a:off x="551131" y="958511"/>
        <a:ext cx="2799811" cy="510581"/>
      </dsp:txXfrm>
    </dsp:sp>
    <dsp:sp modelId="{8EE4CDA5-F33A-4A83-BF06-0CE546641BD4}">
      <dsp:nvSpPr>
        <dsp:cNvPr id="0" name=""/>
        <dsp:cNvSpPr/>
      </dsp:nvSpPr>
      <dsp:spPr>
        <a:xfrm rot="5400000">
          <a:off x="1802153" y="1504829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245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1534606"/>
        <a:ext cx="214394" cy="208438"/>
      </dsp:txXfrm>
    </dsp:sp>
    <dsp:sp modelId="{3DD798C0-0F8F-43F2-9DFD-823162266C10}">
      <dsp:nvSpPr>
        <dsp:cNvPr id="0" name=""/>
        <dsp:cNvSpPr/>
      </dsp:nvSpPr>
      <dsp:spPr>
        <a:xfrm>
          <a:off x="535246" y="1882003"/>
          <a:ext cx="2831581" cy="54235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Encrypt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1131" y="1897888"/>
        <a:ext cx="2799811" cy="510581"/>
      </dsp:txXfrm>
    </dsp:sp>
    <dsp:sp modelId="{9F3C6365-CD12-4827-8AA2-6FDAF5C914F2}">
      <dsp:nvSpPr>
        <dsp:cNvPr id="0" name=""/>
        <dsp:cNvSpPr/>
      </dsp:nvSpPr>
      <dsp:spPr>
        <a:xfrm rot="5400000">
          <a:off x="1802153" y="2444206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49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2473983"/>
        <a:ext cx="214394" cy="208438"/>
      </dsp:txXfrm>
    </dsp:sp>
    <dsp:sp modelId="{F0E920E0-20CD-415D-91C4-8A214E8E0170}">
      <dsp:nvSpPr>
        <dsp:cNvPr id="0" name=""/>
        <dsp:cNvSpPr/>
      </dsp:nvSpPr>
      <dsp:spPr>
        <a:xfrm>
          <a:off x="535246" y="2821380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saving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</a:t>
          </a:r>
          <a:r>
            <a:rPr lang="en-US" altLang="ko-KR" sz="1100" b="1" kern="1200" dirty="0" smtClean="0"/>
            <a:t> </a:t>
          </a:r>
          <a:r>
            <a:rPr lang="en-US" altLang="ko-KR" sz="1100" b="1" kern="1200" dirty="0" smtClean="0">
              <a:sym typeface="Wingdings 3"/>
            </a:rPr>
            <a:t>  </a:t>
          </a:r>
          <a:r>
            <a:rPr lang="en-US" altLang="ko-KR" sz="1100" b="1" kern="1200" dirty="0" smtClean="0"/>
            <a:t>Base64Str)</a:t>
          </a:r>
          <a:endParaRPr lang="ko-KR" altLang="en-US" sz="1100" b="1" kern="1200" dirty="0"/>
        </a:p>
      </dsp:txBody>
      <dsp:txXfrm>
        <a:off x="551131" y="2837265"/>
        <a:ext cx="2799811" cy="510581"/>
      </dsp:txXfrm>
    </dsp:sp>
    <dsp:sp modelId="{71BF3D56-1BDC-43FB-A64F-D580424C798E}">
      <dsp:nvSpPr>
        <dsp:cNvPr id="0" name=""/>
        <dsp:cNvSpPr/>
      </dsp:nvSpPr>
      <dsp:spPr>
        <a:xfrm rot="5400000">
          <a:off x="1802153" y="338358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3413360"/>
        <a:ext cx="214394" cy="208438"/>
      </dsp:txXfrm>
    </dsp:sp>
    <dsp:sp modelId="{9D061BC5-C4E8-4A38-BE03-31D569603847}">
      <dsp:nvSpPr>
        <dsp:cNvPr id="0" name=""/>
        <dsp:cNvSpPr/>
      </dsp:nvSpPr>
      <dsp:spPr>
        <a:xfrm>
          <a:off x="535246" y="3760757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Save</a:t>
          </a:r>
          <a:endParaRPr lang="ko-KR" altLang="en-US" sz="1400" b="1" kern="1200" dirty="0"/>
        </a:p>
      </dsp:txBody>
      <dsp:txXfrm>
        <a:off x="551131" y="3776642"/>
        <a:ext cx="2799811" cy="5105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4419" y="525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32433" y="18539"/>
        <a:ext cx="2837208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14419" y="923091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32433" y="941105"/>
        <a:ext cx="2837208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14419" y="1845657"/>
          <a:ext cx="2873236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32433" y="1863671"/>
        <a:ext cx="2837208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14419" y="2768223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32433" y="2786237"/>
        <a:ext cx="2837208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4419" y="3690789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32433" y="3708803"/>
        <a:ext cx="2837208" cy="579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40160" y="3190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Load 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5480" y="18510"/>
        <a:ext cx="2791114" cy="492409"/>
      </dsp:txXfrm>
    </dsp:sp>
    <dsp:sp modelId="{ABBD6548-1813-4E5E-AE4F-FACE9CF83663}">
      <dsp:nvSpPr>
        <dsp:cNvPr id="0" name=""/>
        <dsp:cNvSpPr/>
      </dsp:nvSpPr>
      <dsp:spPr>
        <a:xfrm rot="5400000">
          <a:off x="1793094" y="547299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578888"/>
        <a:ext cx="227438" cy="221120"/>
      </dsp:txXfrm>
    </dsp:sp>
    <dsp:sp modelId="{C0EB15A6-94B0-41DB-BD8C-9183517F8757}">
      <dsp:nvSpPr>
        <dsp:cNvPr id="0" name=""/>
        <dsp:cNvSpPr/>
      </dsp:nvSpPr>
      <dsp:spPr>
        <a:xfrm>
          <a:off x="540160" y="947422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decryption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(Base64Str </a:t>
          </a:r>
          <a:r>
            <a:rPr lang="en-US" altLang="ko-KR" sz="1100" b="1" kern="1200" dirty="0" smtClean="0">
              <a:sym typeface="Wingdings 3"/>
            </a:rPr>
            <a:t> Byte</a:t>
          </a:r>
          <a:r>
            <a:rPr lang="en-US" altLang="ko-KR" sz="1100" b="1" kern="1200" dirty="0" smtClean="0"/>
            <a:t>)</a:t>
          </a:r>
          <a:endParaRPr lang="ko-KR" altLang="en-US" sz="1100" b="1" kern="1200" dirty="0"/>
        </a:p>
      </dsp:txBody>
      <dsp:txXfrm>
        <a:off x="555480" y="962742"/>
        <a:ext cx="2791114" cy="492409"/>
      </dsp:txXfrm>
    </dsp:sp>
    <dsp:sp modelId="{8EE4CDA5-F33A-4A83-BF06-0CE546641BD4}">
      <dsp:nvSpPr>
        <dsp:cNvPr id="0" name=""/>
        <dsp:cNvSpPr/>
      </dsp:nvSpPr>
      <dsp:spPr>
        <a:xfrm rot="5400000">
          <a:off x="1793094" y="1491531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19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1523120"/>
        <a:ext cx="227438" cy="221120"/>
      </dsp:txXfrm>
    </dsp:sp>
    <dsp:sp modelId="{3DD798C0-0F8F-43F2-9DFD-823162266C10}">
      <dsp:nvSpPr>
        <dsp:cNvPr id="0" name=""/>
        <dsp:cNvSpPr/>
      </dsp:nvSpPr>
      <dsp:spPr>
        <a:xfrm>
          <a:off x="540160" y="1891654"/>
          <a:ext cx="2821754" cy="523049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Decrypt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5480" y="1906974"/>
        <a:ext cx="2791114" cy="492409"/>
      </dsp:txXfrm>
    </dsp:sp>
    <dsp:sp modelId="{9F3C6365-CD12-4827-8AA2-6FDAF5C914F2}">
      <dsp:nvSpPr>
        <dsp:cNvPr id="0" name=""/>
        <dsp:cNvSpPr/>
      </dsp:nvSpPr>
      <dsp:spPr>
        <a:xfrm rot="5400000">
          <a:off x="1793094" y="2435763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8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2467352"/>
        <a:ext cx="227438" cy="221120"/>
      </dsp:txXfrm>
    </dsp:sp>
    <dsp:sp modelId="{F0E920E0-20CD-415D-91C4-8A214E8E0170}">
      <dsp:nvSpPr>
        <dsp:cNvPr id="0" name=""/>
        <dsp:cNvSpPr/>
      </dsp:nvSpPr>
      <dsp:spPr>
        <a:xfrm>
          <a:off x="540160" y="2835886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using data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  ‘</a:t>
          </a:r>
          <a:r>
            <a:rPr lang="en-US" altLang="ko-KR" sz="1100" b="1" kern="1200" dirty="0" smtClean="0"/>
            <a:t>UTF-8 Format’ String)</a:t>
          </a:r>
          <a:endParaRPr lang="ko-KR" altLang="en-US" sz="1100" b="1" kern="1200" dirty="0"/>
        </a:p>
      </dsp:txBody>
      <dsp:txXfrm>
        <a:off x="555480" y="2851206"/>
        <a:ext cx="2791114" cy="492409"/>
      </dsp:txXfrm>
    </dsp:sp>
    <dsp:sp modelId="{71BF3D56-1BDC-43FB-A64F-D580424C798E}">
      <dsp:nvSpPr>
        <dsp:cNvPr id="0" name=""/>
        <dsp:cNvSpPr/>
      </dsp:nvSpPr>
      <dsp:spPr>
        <a:xfrm rot="5400000">
          <a:off x="1793094" y="3379995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583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3411584"/>
        <a:ext cx="227438" cy="221120"/>
      </dsp:txXfrm>
    </dsp:sp>
    <dsp:sp modelId="{9D061BC5-C4E8-4A38-BE03-31D569603847}">
      <dsp:nvSpPr>
        <dsp:cNvPr id="0" name=""/>
        <dsp:cNvSpPr/>
      </dsp:nvSpPr>
      <dsp:spPr>
        <a:xfrm>
          <a:off x="540160" y="3780119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endParaRPr lang="ko-KR" altLang="en-US" sz="1400" b="1" kern="1200" dirty="0"/>
        </a:p>
      </dsp:txBody>
      <dsp:txXfrm>
        <a:off x="555480" y="3795439"/>
        <a:ext cx="2791114" cy="492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encryption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Encrypt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Encrypt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2294563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5BF5CDF2-0DA9-48E1-97D0-14B1E580E725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saving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5B8BF3D7-E28B-4070-A417-BE879FAD67A7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Save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Load 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decryption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Decrypt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5C232730-5EE5-466F-826A-26F4D54A1E9F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Decrypt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2294563"/>
        <a:ext cx="2850340" cy="476574"/>
      </dsp:txXfrm>
    </dsp:sp>
    <dsp:sp modelId="{1A6C95BA-0A78-4FC3-9F43-42CD49D9DD48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using data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Array)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797049"/>
        <a:ext cx="241854" cy="235136"/>
      </dsp:txXfrm>
    </dsp:sp>
    <dsp:sp modelId="{F0E920E0-20CD-415D-91C4-8A214E8E0170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1210625"/>
        <a:ext cx="2755599" cy="696931"/>
      </dsp:txXfrm>
    </dsp:sp>
    <dsp:sp modelId="{71BF3D56-1BDC-43FB-A64F-D580424C798E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1985225"/>
        <a:ext cx="241854" cy="235136"/>
      </dsp:txXfrm>
    </dsp:sp>
    <dsp:sp modelId="{5BF5CDF2-0DA9-48E1-97D0-14B1E580E725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2398801"/>
        <a:ext cx="2755599" cy="696931"/>
      </dsp:txXfrm>
    </dsp:sp>
    <dsp:sp modelId="{5B8BF3D7-E28B-4070-A417-BE879FAD67A7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797049"/>
        <a:ext cx="241854" cy="235136"/>
      </dsp:txXfrm>
    </dsp:sp>
    <dsp:sp modelId="{C0EB15A6-94B0-41DB-BD8C-9183517F8757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1210625"/>
        <a:ext cx="2755599" cy="696931"/>
      </dsp:txXfrm>
    </dsp:sp>
    <dsp:sp modelId="{8EE4CDA5-F33A-4A83-BF06-0CE546641BD4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1985225"/>
        <a:ext cx="241854" cy="235136"/>
      </dsp:txXfrm>
    </dsp:sp>
    <dsp:sp modelId="{3DD798C0-0F8F-43F2-9DFD-823162266C10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2398801"/>
        <a:ext cx="2755599" cy="696931"/>
      </dsp:txXfrm>
    </dsp:sp>
    <dsp:sp modelId="{9F3C6365-CD12-4827-8AA2-6FDAF5C914F2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25063" y="525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 for Base64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43077" y="18539"/>
        <a:ext cx="281591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25063" y="923091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encryption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43077" y="941105"/>
        <a:ext cx="281591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25063" y="1845657"/>
          <a:ext cx="285194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43077" y="1863671"/>
        <a:ext cx="281591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25063" y="2768223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43077" y="2786237"/>
        <a:ext cx="281591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25063" y="3690789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43077" y="3708803"/>
        <a:ext cx="2815919" cy="579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06662" y="525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24676" y="18539"/>
        <a:ext cx="2852721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06662" y="923091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4676" y="941105"/>
        <a:ext cx="2852721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06662" y="1845657"/>
          <a:ext cx="2888749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24676" y="1863671"/>
        <a:ext cx="2852721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06662" y="2768223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using data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24676" y="2786237"/>
        <a:ext cx="2852721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06662" y="3690789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24676" y="3708803"/>
        <a:ext cx="2852721" cy="579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38" y="525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created by EC Algorithm)</a:t>
          </a:r>
          <a:endParaRPr lang="ko-KR" altLang="en-US" sz="1200" kern="1200" dirty="0"/>
        </a:p>
      </dsp:txBody>
      <dsp:txXfrm>
        <a:off x="529052" y="18539"/>
        <a:ext cx="284396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11038" y="923091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29052" y="941105"/>
        <a:ext cx="284396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11038" y="1845657"/>
          <a:ext cx="287999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29052" y="1863671"/>
        <a:ext cx="284396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11038" y="2768223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9052" y="2786237"/>
        <a:ext cx="284396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1038" y="3690789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29052" y="3708803"/>
        <a:ext cx="2843969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2019-03-26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2019-03-26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4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8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0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kr/url?sa=i&amp;rct=j&amp;q=&amp;esrc=s&amp;source=images&amp;cd=&amp;cad=rja&amp;uact=8&amp;ved=2ahUKEwidxdePmJHaAhUKjpQKHQtfDZAQjRx6BAgAEAU&amp;url=https://pixabay.com/ko/%EC%8A%A4%EB%A7%88%ED%8A%B8%ED%8F%B0-%ED%9C%B4%EB%8C%80-%EC%A0%84%ED%99%94-%EC%A0%84%ED%99%94-%EC%95%84%EC%9D%B4%ED%8F%B0-%ED%84%B0%EC%B9%98-%EC%8A%A4%ED%81%AC%EB%A6%B0-%EC%95%84%EC%9D%B4%EC%BD%98-1132677/&amp;psig=AOvVaw3UTal-gBl_OK78wYQ94WPp&amp;ust=152239614904104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2ahUKEwjTnpeF-uTeAhUMfbwKHSbaBLMQjRx6BAgBEAU&amp;url=https://www.jiustore.com/reliable-hosting/&amp;psig=AOvVaw0LEYJkw_i_ELHn2g_FfLP0&amp;ust=15428713680742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03.  05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03.  25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간편 사용자 인증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0.4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(Auto.Info)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5856967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2580687414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621274" y="295681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13" name="모서리가 둥근 직사각형 4"/>
          <p:cNvSpPr/>
          <p:nvPr/>
        </p:nvSpPr>
        <p:spPr>
          <a:xfrm>
            <a:off x="3639896" y="297454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grpSp>
        <p:nvGrpSpPr>
          <p:cNvPr id="19" name="그룹 18"/>
          <p:cNvGrpSpPr/>
          <p:nvPr/>
        </p:nvGrpSpPr>
        <p:grpSpPr>
          <a:xfrm rot="5400000">
            <a:off x="3375490" y="31489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오른쪽 화살표 19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 rot="16200000">
            <a:off x="6297075" y="3910901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오른쪽 화살표 25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859399" y="369976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37" name="모서리가 둥근 직사각형 4"/>
          <p:cNvSpPr/>
          <p:nvPr/>
        </p:nvSpPr>
        <p:spPr>
          <a:xfrm>
            <a:off x="3878021" y="371749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3" y="3597626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99" y="2778900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 bwMode="auto">
          <a:xfrm>
            <a:off x="472024" y="3717131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479586" y="2968615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9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01" y="30622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(Salt.Info)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416255943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3212167040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75" y="19097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 bwMode="auto">
          <a:xfrm>
            <a:off x="424399" y="26140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244476" y="37951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10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2.3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Auth Token (AuthToken.Info)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202387408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784470213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2.4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Wallet (Private Key)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9796744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1320338958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1" name="그룹 10"/>
          <p:cNvGrpSpPr/>
          <p:nvPr/>
        </p:nvGrpSpPr>
        <p:grpSpPr>
          <a:xfrm rot="5400000">
            <a:off x="3413590" y="26155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오른쪽 화살표 11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2902" y="4235903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297075" y="4453826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오른쪽 화살표 20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352" y="2397578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2019.03.05 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이주화 소장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인증 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(MoaAndroidIDMng)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2019.03.07 / 0.2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암호화 방식 변경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(RSA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en-US" altLang="ko-KR" sz="900" baseline="0" err="1" smtClean="0">
                          <a:latin typeface="맑은 고딕" pitchFamily="50" charset="-127"/>
                          <a:ea typeface="맑은 고딕" pitchFamily="50" charset="-127"/>
                        </a:rPr>
                        <a:t>TripleDES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인증 데이터 저장 방식 항목 제거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2019.03.15</a:t>
                      </a:r>
                      <a:r>
                        <a:rPr lang="en-US" altLang="ko-KR" sz="900" strike="sngStrike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0.3</a:t>
                      </a:r>
                      <a:endParaRPr lang="ko-KR" altLang="en-US" sz="900" strike="sngStrik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클래스 추가 </a:t>
                      </a:r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(BasePrimaryInfoManager)</a:t>
                      </a:r>
                      <a:endParaRPr lang="ko-KR" altLang="en-US" sz="900" strike="sng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클래스명 변경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 bwMode="auto">
          <a:xfrm>
            <a:off x="388060" y="2956154"/>
            <a:ext cx="9136971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양쪽 모서리가 둥근 사각형 6"/>
          <p:cNvSpPr/>
          <p:nvPr/>
        </p:nvSpPr>
        <p:spPr bwMode="auto">
          <a:xfrm>
            <a:off x="5042613" y="3498555"/>
            <a:ext cx="2052000" cy="2304000"/>
          </a:xfrm>
          <a:prstGeom prst="round2SameRect">
            <a:avLst>
              <a:gd name="adj1" fmla="val 5733"/>
              <a:gd name="adj2" fmla="val 7938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양쪽 모서리가 둥근 사각형 7"/>
          <p:cNvSpPr/>
          <p:nvPr/>
        </p:nvSpPr>
        <p:spPr bwMode="auto">
          <a:xfrm>
            <a:off x="559517" y="3506814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양쪽 모서리가 둥근 사각형 8"/>
          <p:cNvSpPr/>
          <p:nvPr/>
        </p:nvSpPr>
        <p:spPr bwMode="auto">
          <a:xfrm>
            <a:off x="2801065" y="3502036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238" y="3000375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AndroidIDMngProccess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양쪽 모서리가 둥근 사각형 34"/>
          <p:cNvSpPr/>
          <p:nvPr/>
        </p:nvSpPr>
        <p:spPr bwMode="auto">
          <a:xfrm>
            <a:off x="7284161" y="3492513"/>
            <a:ext cx="2052000" cy="2304000"/>
          </a:xfrm>
          <a:prstGeom prst="round2SameRect">
            <a:avLst>
              <a:gd name="adj1" fmla="val 6615"/>
              <a:gd name="adj2" fmla="val 837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651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PINAuth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8450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FingerprintAuth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95875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AuthToken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29477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양쪽 모서리가 둥근 사각형 40"/>
          <p:cNvSpPr/>
          <p:nvPr/>
        </p:nvSpPr>
        <p:spPr bwMode="auto">
          <a:xfrm>
            <a:off x="714375" y="416242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2" name="양쪽 모서리가 둥근 사각형 41"/>
          <p:cNvSpPr/>
          <p:nvPr/>
        </p:nvSpPr>
        <p:spPr bwMode="auto">
          <a:xfrm>
            <a:off x="714375" y="493871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096" y="4115500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t>UserControl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151" y="4896549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t>AutoLogin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63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21788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" name="직선 연결선 3"/>
          <p:cNvCxnSpPr>
            <a:stCxn id="8" idx="3"/>
            <a:endCxn id="19" idx="1"/>
          </p:cNvCxnSpPr>
          <p:nvPr/>
        </p:nvCxnSpPr>
        <p:spPr bwMode="auto">
          <a:xfrm flipV="1">
            <a:off x="1585517" y="2663824"/>
            <a:ext cx="3378139" cy="842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3"/>
            <a:endCxn id="19" idx="1"/>
          </p:cNvCxnSpPr>
          <p:nvPr/>
        </p:nvCxnSpPr>
        <p:spPr bwMode="auto">
          <a:xfrm flipV="1">
            <a:off x="3827065" y="2663824"/>
            <a:ext cx="1136591" cy="838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7" idx="3"/>
            <a:endCxn id="19" idx="1"/>
          </p:cNvCxnSpPr>
          <p:nvPr/>
        </p:nvCxnSpPr>
        <p:spPr bwMode="auto">
          <a:xfrm flipH="1" flipV="1">
            <a:off x="4963656" y="2663824"/>
            <a:ext cx="1104957" cy="834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35" idx="3"/>
            <a:endCxn id="19" idx="1"/>
          </p:cNvCxnSpPr>
          <p:nvPr/>
        </p:nvCxnSpPr>
        <p:spPr bwMode="auto">
          <a:xfrm flipH="1" flipV="1">
            <a:off x="4963656" y="2663824"/>
            <a:ext cx="3346505" cy="828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301728" y="1084240"/>
            <a:ext cx="2844000" cy="28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88" y="1084240"/>
            <a:ext cx="2844000" cy="4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7728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107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사용자 인증모듈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6154" y="3164151"/>
            <a:ext cx="2196000" cy="360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MoaAuthDao.jar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96717" y="3164151"/>
            <a:ext cx="2196000" cy="3600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MoaAndroidIDMng.jar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107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Android App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96717" y="2535083"/>
            <a:ext cx="2196000" cy="57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301728" y="4089383"/>
            <a:ext cx="2844000" cy="1841157"/>
          </a:xfrm>
          <a:prstGeom prst="can">
            <a:avLst>
              <a:gd name="adj" fmla="val 17833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(1) 0x81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(2) 0x91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(3) test@google.com 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(4) 5K/xhAITvLe8RahUdJhBGg==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(5) n4a8Lh+L8bvvWj0ICjhMEQ==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(6) Kg49wPV2oU8Ig5w7521eHQ==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(7) MIIEvQIBADANBgk  ~ 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9eUdA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500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(8) 0x00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숫자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(9) 2018-12-06  13:32:45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41" y="4137514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AuthDB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6154" y="2535083"/>
            <a:ext cx="2196000" cy="576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MoaServerRegLogInLib.jar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stCxn id="12" idx="2"/>
            <a:endCxn id="25" idx="1"/>
          </p:cNvCxnSpPr>
          <p:nvPr/>
        </p:nvCxnSpPr>
        <p:spPr bwMode="auto">
          <a:xfrm>
            <a:off x="2194717" y="3524151"/>
            <a:ext cx="2390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>
            <a:stCxn id="11" idx="2"/>
            <a:endCxn id="15" idx="1"/>
          </p:cNvCxnSpPr>
          <p:nvPr/>
        </p:nvCxnSpPr>
        <p:spPr bwMode="auto">
          <a:xfrm flipH="1">
            <a:off x="7723728" y="3524151"/>
            <a:ext cx="426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원통 24"/>
          <p:cNvSpPr/>
          <p:nvPr/>
        </p:nvSpPr>
        <p:spPr bwMode="auto">
          <a:xfrm>
            <a:off x="901107" y="4089383"/>
            <a:ext cx="2592000" cy="872399"/>
          </a:xfrm>
          <a:prstGeom prst="can">
            <a:avLst>
              <a:gd name="adj" fmla="val 32621"/>
            </a:avLst>
          </a:prstGeom>
          <a:solidFill>
            <a:srgbClr val="65D7FF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1[ID] = Control Info</a:t>
            </a:r>
            <a:r>
              <a:rPr lang="en-US" altLang="ko-KR" sz="6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(androidIDManager.dat)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2[F]  = UFprk, Ufpuk, AuthToken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3[W] = UWprk, UWpuk, UWaddr</a:t>
            </a: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499" y="4115958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TEE &amp; KeyStore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728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B2C Server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2" idx="1"/>
            <a:endCxn id="31" idx="3"/>
          </p:cNvCxnSpPr>
          <p:nvPr/>
        </p:nvCxnSpPr>
        <p:spPr bwMode="auto">
          <a:xfrm flipH="1">
            <a:off x="3976208" y="1529625"/>
            <a:ext cx="18859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1" name="Picture 20" descr="Mobile icon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0208" y="1151625"/>
            <a:ext cx="756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59" y="115162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3" idx="2"/>
            <a:endCxn id="20" idx="0"/>
          </p:cNvCxnSpPr>
          <p:nvPr/>
        </p:nvCxnSpPr>
        <p:spPr bwMode="auto">
          <a:xfrm>
            <a:off x="2197107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3" idx="2"/>
            <a:endCxn id="21" idx="0"/>
          </p:cNvCxnSpPr>
          <p:nvPr/>
        </p:nvCxnSpPr>
        <p:spPr bwMode="auto">
          <a:xfrm>
            <a:off x="7723728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709502" y="2350215"/>
            <a:ext cx="2531462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  <a:sym typeface="Wingdings 2"/>
              </a:rPr>
              <a:t>  </a:t>
            </a: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 Identification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0. NonMember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“0x718000”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1. Member PIN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2. Member PIN Login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3. Member PIN Update = 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0x728103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4. Member Finger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“0x728210”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5.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Member 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6. Member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7. Member UnRegist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“0x7FFFFF”</a:t>
            </a:r>
            <a:endParaRPr lang="en-US" altLang="ko-KR" sz="95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133" y="5149181"/>
            <a:ext cx="2844000" cy="882293"/>
          </a:xfrm>
          <a:prstGeom prst="rect">
            <a:avLst/>
          </a:prstGeom>
          <a:noFill/>
        </p:spPr>
        <p:txBody>
          <a:bodyPr wrap="none" lIns="72000" rtlCol="0">
            <a:noAutofit/>
          </a:bodyPr>
          <a:lstStyle/>
          <a:p>
            <a:pPr>
              <a:spcBef>
                <a:spcPts val="100"/>
              </a:spcBef>
              <a:buFont typeface="Wingdings 3"/>
              <a:buChar char="u"/>
            </a:pPr>
            <a:r>
              <a:rPr lang="en-US" altLang="ko-KR" sz="800" b="1" smtClean="0">
                <a:latin typeface="Arial" panose="020B0604020202020204" pitchFamily="34" charset="0"/>
                <a:cs typeface="Arial" panose="020B0604020202020204" pitchFamily="34" charset="0"/>
              </a:rPr>
              <a:t> KeyStore Alias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MoaAutoInfo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MoaAutoInfo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MoaFingerKeyPair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MoaFingerKeyPair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2.2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MoaUserAuthToken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MoaUserAuthToken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3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MoaWalletEncDecKeyPair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MoaWalletEncDecKeyPair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8" y="4201819"/>
            <a:ext cx="522708" cy="66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8" y="2710946"/>
            <a:ext cx="7632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$Base64(NonMember-ID=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androidUID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)$0x80$0x90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비회원 및 회원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3402974"/>
            <a:ext cx="7632000" cy="21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e-mail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)$0x81~0x83$0x90 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2.1 [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0x72$Base64(Member-ID)$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2.2 [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FINGER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2.3 [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PIN+FINGER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0x83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3" y="2360281"/>
            <a:ext cx="596112" cy="53721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249523" y="3139010"/>
            <a:ext cx="215214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7" y="2710946"/>
            <a:ext cx="5724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일반로그인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0xA0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$SHA512(“MoaPlanet”)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일반 로그인 및 자동로그인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9" y="3402974"/>
            <a:ext cx="5724000" cy="43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자동로그인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$RSA(PBE(Password))   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2" y="2360281"/>
            <a:ext cx="596112" cy="53721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681524" y="2707009"/>
            <a:ext cx="1288140" cy="53578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Auto Login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UserControl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000699" y="310962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3.  Auth Token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000699" y="3957345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4.  Wallet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191826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User Control (</a:t>
            </a: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Control.Info, BasePrimary.Info)</a:t>
            </a:r>
            <a: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951860473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2539850713"/>
              </p:ext>
            </p:extLst>
          </p:nvPr>
        </p:nvGraphicFramePr>
        <p:xfrm>
          <a:off x="593725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50" y="25193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501548" y="3346237"/>
            <a:ext cx="8852002" cy="587588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8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242211</TotalTime>
  <Words>779</Words>
  <Application>Microsoft Office PowerPoint</Application>
  <PresentationFormat>A4 용지(210x297mm)</PresentationFormat>
  <Paragraphs>174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30464</cp:revision>
  <cp:lastPrinted>2019-01-10T08:35:52Z</cp:lastPrinted>
  <dcterms:created xsi:type="dcterms:W3CDTF">2007-07-05T10:26:43Z</dcterms:created>
  <dcterms:modified xsi:type="dcterms:W3CDTF">2019-03-26T07:42:35Z</dcterms:modified>
</cp:coreProperties>
</file>