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drawing1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3" r:id="rId8"/>
    <p:sldId id="1178" r:id="rId9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04" autoAdjust="0"/>
    <p:restoredTop sz="98937" autoAdjust="0"/>
  </p:normalViewPr>
  <p:slideViewPr>
    <p:cSldViewPr snapToGrid="0">
      <p:cViewPr varScale="1">
        <p:scale>
          <a:sx n="120" d="100"/>
          <a:sy n="120" d="100"/>
        </p:scale>
        <p:origin x="-144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2019-05-10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2019-05-10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Wallet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0.1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2019.04.19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(MoaWallet)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2019.05.10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 Callback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구조 추가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strike="sng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5050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11132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1533277" y="2922621"/>
            <a:ext cx="6839446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3117057" y="2966842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MoaWalletHelper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27000" y="3458980"/>
            <a:ext cx="2052000" cy="2304000"/>
            <a:chOff x="7284161" y="3492513"/>
            <a:chExt cx="2052000" cy="2304000"/>
          </a:xfrm>
        </p:grpSpPr>
        <p:sp>
          <p:nvSpPr>
            <p:cNvPr id="46" name="양쪽 모서리가 둥근 사각형 45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7" name="TextBox 38"/>
            <p:cNvSpPr txBox="1"/>
            <p:nvPr/>
          </p:nvSpPr>
          <p:spPr>
            <a:xfrm>
              <a:off x="7329477" y="3524250"/>
              <a:ext cx="19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Wallet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313336" y="3460306"/>
            <a:ext cx="1655196" cy="2304000"/>
            <a:chOff x="7284161" y="3492513"/>
            <a:chExt cx="2052000" cy="2304000"/>
          </a:xfrm>
          <a:solidFill>
            <a:srgbClr val="0070C0"/>
          </a:solidFill>
        </p:grpSpPr>
        <p:sp>
          <p:nvSpPr>
            <p:cNvPr id="44" name="양쪽 모서리가 둥근 사각형 43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grpFill/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5" name="TextBox 13"/>
            <p:cNvSpPr txBox="1"/>
            <p:nvPr/>
          </p:nvSpPr>
          <p:spPr>
            <a:xfrm>
              <a:off x="7329477" y="3524250"/>
              <a:ext cx="19440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MoaWallet</a:t>
              </a:r>
              <a:b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12284" y="3461631"/>
            <a:ext cx="1656000" cy="2304000"/>
            <a:chOff x="7284161" y="3492513"/>
            <a:chExt cx="2052000" cy="2304000"/>
          </a:xfrm>
          <a:solidFill>
            <a:srgbClr val="00B050"/>
          </a:solidFill>
        </p:grpSpPr>
        <p:sp>
          <p:nvSpPr>
            <p:cNvPr id="42" name="양쪽 모서리가 둥근 사각형 41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grpFill/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7329477" y="3524250"/>
              <a:ext cx="19440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MoaECDSA</a:t>
              </a:r>
              <a:b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오른쪽 화살표 37"/>
          <p:cNvSpPr/>
          <p:nvPr/>
        </p:nvSpPr>
        <p:spPr bwMode="auto">
          <a:xfrm>
            <a:off x="3315694" y="4045485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0" name="오른쪽 화살표 39"/>
          <p:cNvSpPr/>
          <p:nvPr/>
        </p:nvSpPr>
        <p:spPr bwMode="auto">
          <a:xfrm rot="10800000">
            <a:off x="3315694" y="4689540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오른쪽 화살표 40"/>
          <p:cNvSpPr/>
          <p:nvPr/>
        </p:nvSpPr>
        <p:spPr bwMode="auto">
          <a:xfrm>
            <a:off x="5677231" y="4355586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8" name="직선 연결선 27"/>
          <p:cNvCxnSpPr>
            <a:stCxn id="46" idx="3"/>
            <a:endCxn id="19" idx="1"/>
          </p:cNvCxnSpPr>
          <p:nvPr/>
        </p:nvCxnSpPr>
        <p:spPr bwMode="auto">
          <a:xfrm rot="5400000" flipH="1" flipV="1">
            <a:off x="4555422" y="3061402"/>
            <a:ext cx="79515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5542059" y="774090"/>
            <a:ext cx="4214190" cy="532455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2552370"/>
            <a:ext cx="2196000" cy="9717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MoaWallet.jar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 rot="16200000" flipH="1">
            <a:off x="1913297" y="3805572"/>
            <a:ext cx="565231" cy="2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 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 bwMode="auto">
          <a:xfrm rot="1800000">
            <a:off x="5577984" y="3004805"/>
            <a:ext cx="4047569" cy="914400"/>
          </a:xfrm>
          <a:prstGeom prst="rect">
            <a:avLst/>
          </a:prstGeom>
          <a:solidFill>
            <a:srgbClr val="FF0000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kern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Pending</a:t>
            </a: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2811823"/>
            <a:ext cx="7632000" cy="23406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Version.Info=1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OS.Info=Linux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Salt.Value=Encrypt(Salt)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Iteration.Count=8192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Ciphered.Data=Encrypt(Encrypt(Private Key))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Wallet.PublicKey=Base64(Public Key)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Wallet.Addr=Base64(Address)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MAC.Data=Base64(MAC)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19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moaWallet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499943" y="2888590"/>
            <a:ext cx="165130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Iv : [DF[32] ~ DF[47]]</a:t>
              </a:r>
              <a:endParaRPr lang="ko-KR" altLang="en-US" sz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[DF[32] ~ DF[47]]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242242</TotalTime>
  <Words>359</Words>
  <Application>Microsoft Office PowerPoint</Application>
  <PresentationFormat>A4 용지(210x297mm)</PresentationFormat>
  <Paragraphs>85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30470</cp:revision>
  <cp:lastPrinted>2019-01-10T08:35:52Z</cp:lastPrinted>
  <dcterms:created xsi:type="dcterms:W3CDTF">2007-07-05T10:26:43Z</dcterms:created>
  <dcterms:modified xsi:type="dcterms:W3CDTF">2019-05-10T09:12:25Z</dcterms:modified>
</cp:coreProperties>
</file>