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drawing1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3" r:id="rId8"/>
    <p:sldId id="1178" r:id="rId9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4" autoAdjust="0"/>
    <p:restoredTop sz="81174" autoAdjust="0"/>
  </p:normalViewPr>
  <p:slideViewPr>
    <p:cSldViewPr snapToGrid="0">
      <p:cViewPr varScale="1">
        <p:scale>
          <a:sx n="97" d="100"/>
          <a:sy n="97" d="100"/>
        </p:scale>
        <p:origin x="-216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(PBKDF2/[AES/CBC/PKCS7Padding])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2019-05-21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2019-05-21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예시</a:t>
            </a:r>
            <a:r>
              <a:rPr lang="en-US" altLang="ko-KR" smtClean="0"/>
              <a:t>) </a:t>
            </a:r>
            <a:r>
              <a:rPr lang="ko-KR" altLang="en-US" smtClean="0"/>
              <a:t>지갑 생성</a:t>
            </a:r>
            <a:endParaRPr lang="en-US" altLang="ko-KR" smtClean="0"/>
          </a:p>
          <a:p>
            <a:pPr marL="228600" indent="-228600">
              <a:buAutoNum type="circleNumDbPlain"/>
            </a:pPr>
            <a:r>
              <a:rPr lang="en-US" altLang="ko-KR" baseline="0" smtClean="0"/>
              <a:t>WebView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Javascript Interface </a:t>
            </a:r>
            <a:r>
              <a:rPr lang="ko-KR" altLang="en-US" baseline="0" smtClean="0"/>
              <a:t>추가 </a:t>
            </a:r>
            <a:r>
              <a:rPr lang="en-US" altLang="ko-KR" baseline="0" smtClean="0"/>
              <a:t>(MoaBridge)</a:t>
            </a:r>
          </a:p>
          <a:p>
            <a:pPr marL="228600" indent="-228600">
              <a:buAutoNum type="circleNumDbPlain"/>
            </a:pPr>
            <a:r>
              <a:rPr lang="ko-KR" altLang="en-US" baseline="0" smtClean="0"/>
              <a:t>키 생성 요청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r>
              <a:rPr lang="en-US" altLang="ko-KR" baseline="0" smtClean="0"/>
              <a:t>ECDSA Javascript </a:t>
            </a:r>
            <a:r>
              <a:rPr lang="ko-KR" altLang="en-US" baseline="0" smtClean="0"/>
              <a:t>라이브러리에서 생성된 키 전달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r>
              <a:rPr lang="ko-KR" altLang="en-US" baseline="0" smtClean="0"/>
              <a:t>생성된 키를 </a:t>
            </a:r>
            <a:r>
              <a:rPr lang="en-US" altLang="ko-KR" baseline="0" smtClean="0"/>
              <a:t>Receiver</a:t>
            </a:r>
            <a:r>
              <a:rPr lang="ko-KR" altLang="en-US" baseline="0" smtClean="0"/>
              <a:t>에 전달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r>
              <a:rPr lang="ko-KR" altLang="en-US" baseline="0" smtClean="0"/>
              <a:t>전달받은 키를 </a:t>
            </a:r>
            <a:r>
              <a:rPr lang="en-US" altLang="ko-KR" baseline="0" smtClean="0"/>
              <a:t>Receiver</a:t>
            </a:r>
            <a:r>
              <a:rPr lang="ko-KR" altLang="en-US" baseline="0" smtClean="0"/>
              <a:t>가 등록된 클래스에 전달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r>
              <a:rPr lang="ko-KR" altLang="en-US" baseline="0" smtClean="0"/>
              <a:t>전달받은 키를 기반으로 지갑을 생성하고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생성 결과를 </a:t>
            </a:r>
            <a:r>
              <a:rPr lang="en-US" altLang="ko-KR" baseline="0" smtClean="0"/>
              <a:t>Receiver</a:t>
            </a:r>
            <a:r>
              <a:rPr lang="ko-KR" altLang="en-US" baseline="0" smtClean="0"/>
              <a:t>에 전달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r>
              <a:rPr lang="ko-KR" altLang="en-US" baseline="0" smtClean="0"/>
              <a:t>생성 결과를 </a:t>
            </a:r>
            <a:r>
              <a:rPr lang="en-US" altLang="ko-KR" baseline="0" smtClean="0"/>
              <a:t>Receiver</a:t>
            </a:r>
            <a:r>
              <a:rPr lang="ko-KR" altLang="en-US" baseline="0" smtClean="0"/>
              <a:t>가 등록된 클래스에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전달</a:t>
            </a:r>
            <a:endParaRPr lang="en-US" altLang="ko-KR" baseline="0" smtClean="0"/>
          </a:p>
          <a:p>
            <a:pPr marL="228600" indent="-228600">
              <a:buAutoNum type="circleNumDbPlain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2B691-7BBD-4A7A-8C3F-7E6A6277AB67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05.  21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ko-KR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Wallet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0.3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2019.04.19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(MoaWallet)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2019.05.10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 Callback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구조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2019.05.21 / 0.3</a:t>
                      </a:r>
                      <a:endParaRPr lang="ko-KR" altLang="en-US" sz="900" strike="no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 strike="no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안드로이드 </a:t>
                      </a:r>
                      <a:r>
                        <a:rPr lang="en-US" altLang="ko-KR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Wallet API </a:t>
                      </a:r>
                      <a:r>
                        <a:rPr lang="ko-KR" altLang="en-US" sz="900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호출 구조 추가</a:t>
                      </a:r>
                      <a:endParaRPr lang="ko-KR" altLang="en-US" sz="900" strike="no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50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11132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1533277" y="2922621"/>
            <a:ext cx="6839446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3117057" y="2966842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MoaWalletHelper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27000" y="3458980"/>
            <a:ext cx="2052000" cy="2304000"/>
            <a:chOff x="7284161" y="3492513"/>
            <a:chExt cx="2052000" cy="2304000"/>
          </a:xfrm>
        </p:grpSpPr>
        <p:sp>
          <p:nvSpPr>
            <p:cNvPr id="46" name="양쪽 모서리가 둥근 사각형 45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7" name="TextBox 38"/>
            <p:cNvSpPr txBox="1"/>
            <p:nvPr/>
          </p:nvSpPr>
          <p:spPr>
            <a:xfrm>
              <a:off x="7329477" y="3524250"/>
              <a:ext cx="19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Wallet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313336" y="3460306"/>
            <a:ext cx="1655196" cy="2304000"/>
            <a:chOff x="7284161" y="3492513"/>
            <a:chExt cx="2052000" cy="2304000"/>
          </a:xfrm>
          <a:solidFill>
            <a:srgbClr val="0070C0"/>
          </a:solidFill>
        </p:grpSpPr>
        <p:sp>
          <p:nvSpPr>
            <p:cNvPr id="44" name="양쪽 모서리가 둥근 사각형 43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grpFill/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5" name="TextBox 13"/>
            <p:cNvSpPr txBox="1"/>
            <p:nvPr/>
          </p:nvSpPr>
          <p:spPr>
            <a:xfrm>
              <a:off x="7329477" y="3524250"/>
              <a:ext cx="19440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MoaWalletLib</a:t>
              </a:r>
              <a:b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12284" y="3461631"/>
            <a:ext cx="1656000" cy="2304000"/>
            <a:chOff x="7284161" y="3492513"/>
            <a:chExt cx="2052000" cy="2304000"/>
          </a:xfrm>
          <a:solidFill>
            <a:srgbClr val="00B050"/>
          </a:solidFill>
        </p:grpSpPr>
        <p:sp>
          <p:nvSpPr>
            <p:cNvPr id="42" name="양쪽 모서리가 둥근 사각형 41"/>
            <p:cNvSpPr/>
            <p:nvPr/>
          </p:nvSpPr>
          <p:spPr bwMode="auto">
            <a:xfrm>
              <a:off x="7284161" y="3492513"/>
              <a:ext cx="2052000" cy="2304000"/>
            </a:xfrm>
            <a:prstGeom prst="round2SameRect">
              <a:avLst>
                <a:gd name="adj1" fmla="val 6615"/>
                <a:gd name="adj2" fmla="val 8378"/>
              </a:avLst>
            </a:prstGeom>
            <a:grpFill/>
            <a:ln w="38100">
              <a:solidFill>
                <a:schemeClr val="bg1">
                  <a:lumMod val="50000"/>
                </a:schemeClr>
              </a:solidFill>
              <a:miter lim="800000"/>
            </a:ln>
            <a:effectLst/>
            <a:extLst/>
          </p:spPr>
          <p:txBody>
            <a:bodyPr wrap="none" lIns="36000" tIns="36000" rIns="36000" bIns="7200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7329477" y="3524250"/>
              <a:ext cx="194400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MoaECDSA</a:t>
              </a:r>
              <a:b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600" smtClean="0">
                  <a:latin typeface="Arial" panose="020B0604020202020204" pitchFamily="34" charset="0"/>
                  <a:cs typeface="Arial" panose="020B0604020202020204" pitchFamily="34" charset="0"/>
                </a:rPr>
                <a:t>Receiver</a:t>
              </a:r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오른쪽 화살표 37"/>
          <p:cNvSpPr/>
          <p:nvPr/>
        </p:nvSpPr>
        <p:spPr bwMode="auto">
          <a:xfrm>
            <a:off x="3315694" y="4045485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0" name="오른쪽 화살표 39"/>
          <p:cNvSpPr/>
          <p:nvPr/>
        </p:nvSpPr>
        <p:spPr bwMode="auto">
          <a:xfrm rot="10800000">
            <a:off x="3315694" y="4689540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오른쪽 화살표 40"/>
          <p:cNvSpPr/>
          <p:nvPr/>
        </p:nvSpPr>
        <p:spPr bwMode="auto">
          <a:xfrm>
            <a:off x="5677231" y="4355586"/>
            <a:ext cx="978408" cy="484632"/>
          </a:xfrm>
          <a:prstGeom prst="rightArrow">
            <a:avLst/>
          </a:prstGeom>
          <a:solidFill>
            <a:schemeClr val="bg1"/>
          </a:solidFill>
          <a:ln w="412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8" name="직선 연결선 27"/>
          <p:cNvCxnSpPr>
            <a:stCxn id="46" idx="3"/>
            <a:endCxn id="19" idx="1"/>
          </p:cNvCxnSpPr>
          <p:nvPr/>
        </p:nvCxnSpPr>
        <p:spPr bwMode="auto">
          <a:xfrm rot="5400000" flipH="1" flipV="1">
            <a:off x="4555422" y="3061402"/>
            <a:ext cx="79515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grpSp>
        <p:nvGrpSpPr>
          <p:cNvPr id="96" name="그룹 95"/>
          <p:cNvGrpSpPr/>
          <p:nvPr/>
        </p:nvGrpSpPr>
        <p:grpSpPr>
          <a:xfrm>
            <a:off x="1172864" y="1310666"/>
            <a:ext cx="7560273" cy="4236668"/>
            <a:chOff x="699715" y="1065475"/>
            <a:chExt cx="7560273" cy="4236668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4560053" y="1065475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MoaBridge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7179988" y="1065475"/>
              <a:ext cx="1080000" cy="1080000"/>
            </a:xfrm>
            <a:prstGeom prst="roundRect">
              <a:avLst/>
            </a:prstGeom>
            <a:solidFill>
              <a:srgbClr val="0070C0"/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560072" y="2639833"/>
              <a:ext cx="1080000" cy="1080000"/>
            </a:xfrm>
            <a:prstGeom prst="roundRect">
              <a:avLst/>
            </a:prstGeom>
            <a:solidFill>
              <a:srgbClr val="00B050"/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MoaECDSA</a:t>
              </a:r>
              <a:b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</a:b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Receiver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4560072" y="4214191"/>
              <a:ext cx="1080000" cy="10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MoaWallet</a:t>
              </a:r>
              <a:b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</a:b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Helper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1237117" y="4222143"/>
              <a:ext cx="1080000" cy="1080000"/>
            </a:xfrm>
            <a:prstGeom prst="roundRect">
              <a:avLst/>
            </a:prstGeom>
            <a:solidFill>
              <a:srgbClr val="00B050"/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MoaWalletLib</a:t>
              </a:r>
              <a:b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</a:b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Receiver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699715" y="1065476"/>
              <a:ext cx="2154804" cy="21548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altLang="ko-KR" sz="1100" b="1" kern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94845" y="107342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UI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1152940" y="1526657"/>
              <a:ext cx="1248354" cy="1248354"/>
            </a:xfrm>
            <a:prstGeom prst="roundRect">
              <a:avLst/>
            </a:prstGeom>
            <a:solidFill>
              <a:srgbClr val="7030A0"/>
            </a:solidFill>
            <a:ln w="41275">
              <a:noFill/>
              <a:miter lim="800000"/>
            </a:ln>
            <a:effectLst/>
            <a:extLst/>
          </p:spPr>
          <p:txBody>
            <a:bodyPr wrap="none" lIns="36000" tIns="36000" rIns="36000" b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kern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WebView</a:t>
              </a:r>
              <a:endParaRPr lang="ko-KR" altLang="en-US" sz="1100" b="1" kern="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66" name="직선 화살표 연결선 65"/>
            <p:cNvCxnSpPr>
              <a:stCxn id="51" idx="3"/>
              <a:endCxn id="52" idx="1"/>
            </p:cNvCxnSpPr>
            <p:nvPr/>
          </p:nvCxnSpPr>
          <p:spPr bwMode="auto">
            <a:xfrm flipV="1">
              <a:off x="2401294" y="1605475"/>
              <a:ext cx="2158759" cy="545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직선 화살표 연결선 69"/>
            <p:cNvCxnSpPr/>
            <p:nvPr/>
          </p:nvCxnSpPr>
          <p:spPr bwMode="auto">
            <a:xfrm>
              <a:off x="5640053" y="1525965"/>
              <a:ext cx="153993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직선 화살표 연결선 77"/>
            <p:cNvCxnSpPr/>
            <p:nvPr/>
          </p:nvCxnSpPr>
          <p:spPr bwMode="auto">
            <a:xfrm rot="10800000">
              <a:off x="5640054" y="1684985"/>
              <a:ext cx="153993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직선 화살표 연결선 79"/>
            <p:cNvCxnSpPr>
              <a:stCxn id="52" idx="2"/>
              <a:endCxn id="54" idx="0"/>
            </p:cNvCxnSpPr>
            <p:nvPr/>
          </p:nvCxnSpPr>
          <p:spPr bwMode="auto">
            <a:xfrm rot="16200000" flipH="1">
              <a:off x="4852883" y="2392644"/>
              <a:ext cx="494358" cy="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직선 화살표 연결선 81"/>
            <p:cNvCxnSpPr>
              <a:stCxn id="54" idx="2"/>
              <a:endCxn id="55" idx="0"/>
            </p:cNvCxnSpPr>
            <p:nvPr/>
          </p:nvCxnSpPr>
          <p:spPr bwMode="auto">
            <a:xfrm rot="5400000">
              <a:off x="4852893" y="3967012"/>
              <a:ext cx="49435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직선 화살표 연결선 85"/>
            <p:cNvCxnSpPr>
              <a:stCxn id="55" idx="1"/>
              <a:endCxn id="57" idx="3"/>
            </p:cNvCxnSpPr>
            <p:nvPr/>
          </p:nvCxnSpPr>
          <p:spPr bwMode="auto">
            <a:xfrm rot="10800000" flipV="1">
              <a:off x="2317118" y="4754191"/>
              <a:ext cx="2242955" cy="7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직선 화살표 연결선 87"/>
            <p:cNvCxnSpPr>
              <a:stCxn id="57" idx="0"/>
              <a:endCxn id="58" idx="2"/>
            </p:cNvCxnSpPr>
            <p:nvPr/>
          </p:nvCxnSpPr>
          <p:spPr bwMode="auto">
            <a:xfrm rot="5400000" flipH="1" flipV="1">
              <a:off x="1276186" y="3721212"/>
              <a:ext cx="100186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441290" y="13961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①</a:t>
              </a:r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25497" y="107171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②</a:t>
              </a:r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125497" y="168131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③</a:t>
              </a:r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12775" y="215326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④</a:t>
              </a:r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12775" y="373625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⑤</a:t>
              </a:r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5149" y="477847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⑥</a:t>
              </a:r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89472" y="351994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맑은 고딕"/>
                  <a:ea typeface="맑은 고딕"/>
                </a:rPr>
                <a:t>⑦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2811823"/>
            <a:ext cx="7632000" cy="23406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Version.Info=1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OS.Info=Linux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Salt.Value=Encrypt(Salt)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Iteration.Count=8192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Ciphered.Data=Encrypt(Encrypt(Private Key))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Wallet.PublicKey=Base64(Public Key)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Wallet.Addr=Base64(Address)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MAC.Data=Base64(MAC)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19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moaWallet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499943" y="2888590"/>
            <a:ext cx="165130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200" smtClean="0"/>
                <a:t>Iv : [DF[32] ~ DF[47]]</a:t>
              </a:r>
              <a:endParaRPr lang="ko-KR" altLang="en-US" sz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Key : [DF[0] ~ DF[31]]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[DF[32] ~ DF[47]]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242381</TotalTime>
  <Words>308</Words>
  <Application>Microsoft Office PowerPoint</Application>
  <PresentationFormat>A4 용지(210x297mm)</PresentationFormat>
  <Paragraphs>90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30484</cp:revision>
  <cp:lastPrinted>2019-01-10T08:35:52Z</cp:lastPrinted>
  <dcterms:created xsi:type="dcterms:W3CDTF">2007-07-05T10:26:43Z</dcterms:created>
  <dcterms:modified xsi:type="dcterms:W3CDTF">2019-05-21T04:27:36Z</dcterms:modified>
</cp:coreProperties>
</file>