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17"/>
  </p:notesMasterIdLst>
  <p:sldIdLst>
    <p:sldId id="258" r:id="rId2"/>
    <p:sldId id="262" r:id="rId3"/>
    <p:sldId id="266" r:id="rId4"/>
    <p:sldId id="268" r:id="rId5"/>
    <p:sldId id="270" r:id="rId6"/>
    <p:sldId id="273" r:id="rId7"/>
    <p:sldId id="277" r:id="rId8"/>
    <p:sldId id="299" r:id="rId9"/>
    <p:sldId id="281" r:id="rId10"/>
    <p:sldId id="285" r:id="rId11"/>
    <p:sldId id="286" r:id="rId12"/>
    <p:sldId id="288" r:id="rId13"/>
    <p:sldId id="294" r:id="rId14"/>
    <p:sldId id="300" r:id="rId15"/>
    <p:sldId id="30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57" autoAdjust="0"/>
  </p:normalViewPr>
  <p:slideViewPr>
    <p:cSldViewPr snapToGrid="0">
      <p:cViewPr>
        <p:scale>
          <a:sx n="70" d="100"/>
          <a:sy n="70" d="100"/>
        </p:scale>
        <p:origin x="1838" y="4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C0446-030A-4AB1-AC9E-50036FC9731D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1471-B670-4814-8FAB-2F4325622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8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Pi/4n</a:t>
            </a:r>
            <a:r>
              <a:rPr lang="ko-KR" altLang="en-US" dirty="0"/>
              <a:t>은 미분하면 나옴</a:t>
            </a:r>
            <a:r>
              <a:rPr lang="en-US" altLang="ko-KR" dirty="0"/>
              <a:t>. –pi/2n</a:t>
            </a:r>
            <a:r>
              <a:rPr lang="ko-KR" altLang="en-US" dirty="0"/>
              <a:t>은 </a:t>
            </a:r>
            <a:r>
              <a:rPr lang="en-US" altLang="ko-KR" dirty="0"/>
              <a:t>n</a:t>
            </a:r>
            <a:r>
              <a:rPr lang="ko-KR" altLang="en-US" dirty="0"/>
              <a:t>을 넣었을 때 </a:t>
            </a:r>
            <a:r>
              <a:rPr lang="en-US" altLang="ko-KR" dirty="0"/>
              <a:t>|0&gt;</a:t>
            </a:r>
            <a:r>
              <a:rPr lang="ko-KR" altLang="en-US" dirty="0"/>
              <a:t>와 동일하게 하기 위해 </a:t>
            </a:r>
            <a:r>
              <a:rPr lang="en-US" altLang="ko-KR" dirty="0"/>
              <a:t>(n</a:t>
            </a:r>
            <a:r>
              <a:rPr lang="ko-KR" altLang="en-US" dirty="0"/>
              <a:t>이 홀수</a:t>
            </a:r>
            <a:r>
              <a:rPr lang="en-US" altLang="ko-KR" dirty="0"/>
              <a:t>, pi/2-pi/2n</a:t>
            </a:r>
            <a:r>
              <a:rPr lang="ko-KR" altLang="en-US" dirty="0"/>
              <a:t>이 항상 </a:t>
            </a:r>
            <a:r>
              <a:rPr lang="en-US" altLang="ko-KR" dirty="0"/>
              <a:t>pi</a:t>
            </a:r>
            <a:r>
              <a:rPr lang="ko-KR" altLang="en-US" dirty="0"/>
              <a:t>의 배수로 나온다</a:t>
            </a:r>
            <a:r>
              <a:rPr lang="en-US" altLang="ko-KR" dirty="0"/>
              <a:t>.) 2</a:t>
            </a:r>
            <a:r>
              <a:rPr lang="ko-KR" altLang="en-US" dirty="0"/>
              <a:t>를 곱해준 이유는 </a:t>
            </a:r>
            <a:r>
              <a:rPr lang="en-US" altLang="ko-KR" dirty="0" err="1"/>
              <a:t>bloch</a:t>
            </a:r>
            <a:r>
              <a:rPr lang="en-US" altLang="ko-KR" dirty="0"/>
              <a:t> sphere </a:t>
            </a:r>
            <a:r>
              <a:rPr lang="ko-KR" altLang="en-US" dirty="0"/>
              <a:t>고려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31471-B670-4814-8FAB-2F43256229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6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31471-B670-4814-8FAB-2F43256229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3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서킷에 게이트를 저렇게 건 이유 설명</a:t>
            </a:r>
            <a:endParaRPr lang="en-US" altLang="ko-KR" dirty="0"/>
          </a:p>
          <a:p>
            <a:r>
              <a:rPr lang="en-US" altLang="ko-KR" dirty="0"/>
              <a:t>Entangled state </a:t>
            </a:r>
            <a:r>
              <a:rPr lang="ko-KR" altLang="en-US" dirty="0"/>
              <a:t>설명할 때 둘이 </a:t>
            </a:r>
            <a:r>
              <a:rPr lang="en-US" altLang="ko-KR" dirty="0"/>
              <a:t>entangle </a:t>
            </a:r>
            <a:r>
              <a:rPr lang="ko-KR" altLang="en-US" dirty="0"/>
              <a:t>된 </a:t>
            </a:r>
            <a:r>
              <a:rPr lang="en-US" altLang="ko-KR" dirty="0"/>
              <a:t>state</a:t>
            </a:r>
            <a:r>
              <a:rPr lang="ko-KR" altLang="en-US" dirty="0"/>
              <a:t>를 가져가기 때문에 </a:t>
            </a:r>
            <a:r>
              <a:rPr lang="en-US" altLang="ko-KR" dirty="0"/>
              <a:t>Alice</a:t>
            </a:r>
            <a:r>
              <a:rPr lang="ko-KR" altLang="en-US" dirty="0"/>
              <a:t>가 측정한 값을 </a:t>
            </a:r>
            <a:r>
              <a:rPr lang="en-US" altLang="ko-KR" dirty="0"/>
              <a:t>Bob</a:t>
            </a:r>
            <a:r>
              <a:rPr lang="ko-KR" altLang="en-US" dirty="0"/>
              <a:t>도 똑같이 측정할 수 밖에 없다는 것을 설명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31471-B670-4814-8FAB-2F43256229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9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Entangled state</a:t>
            </a:r>
            <a:r>
              <a:rPr lang="ko-KR" altLang="en-US" dirty="0"/>
              <a:t>를 쓰게 되는 곳에는 그로 인한 </a:t>
            </a:r>
            <a:r>
              <a:rPr lang="en-US" altLang="ko-KR" dirty="0"/>
              <a:t>noise</a:t>
            </a:r>
            <a:r>
              <a:rPr lang="ko-KR" altLang="en-US" dirty="0"/>
              <a:t>가 많이 끼게 된다는 것을 설명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31471-B670-4814-8FAB-2F43256229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6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9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8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32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27068" y="330323"/>
            <a:ext cx="8716905" cy="549959"/>
          </a:xfrm>
          <a:prstGeom prst="rect">
            <a:avLst/>
          </a:prstGeom>
          <a:solidFill>
            <a:srgbClr val="324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자유형 8"/>
          <p:cNvSpPr/>
          <p:nvPr userDrawn="1"/>
        </p:nvSpPr>
        <p:spPr>
          <a:xfrm>
            <a:off x="227070" y="330323"/>
            <a:ext cx="950177" cy="549959"/>
          </a:xfrm>
          <a:custGeom>
            <a:avLst/>
            <a:gdLst>
              <a:gd name="connsiteX0" fmla="*/ 0 w 950177"/>
              <a:gd name="connsiteY0" fmla="*/ 0 h 549959"/>
              <a:gd name="connsiteX1" fmla="*/ 950177 w 950177"/>
              <a:gd name="connsiteY1" fmla="*/ 0 h 549959"/>
              <a:gd name="connsiteX2" fmla="*/ 728824 w 950177"/>
              <a:gd name="connsiteY2" fmla="*/ 549959 h 549959"/>
              <a:gd name="connsiteX3" fmla="*/ 0 w 950177"/>
              <a:gd name="connsiteY3" fmla="*/ 549959 h 54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0177" h="549959">
                <a:moveTo>
                  <a:pt x="0" y="0"/>
                </a:moveTo>
                <a:lnTo>
                  <a:pt x="950177" y="0"/>
                </a:lnTo>
                <a:lnTo>
                  <a:pt x="728824" y="549959"/>
                </a:lnTo>
                <a:lnTo>
                  <a:pt x="0" y="549959"/>
                </a:lnTo>
                <a:close/>
              </a:path>
            </a:pathLst>
          </a:custGeom>
          <a:solidFill>
            <a:srgbClr val="4F6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01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5.png"/><Relationship Id="rId3" Type="http://schemas.openxmlformats.org/officeDocument/2006/relationships/image" Target="../media/image4.svg"/><Relationship Id="rId7" Type="http://schemas.openxmlformats.org/officeDocument/2006/relationships/image" Target="../media/image81.png"/><Relationship Id="rId12" Type="http://schemas.openxmlformats.org/officeDocument/2006/relationships/image" Target="../media/image8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29.png"/><Relationship Id="rId5" Type="http://schemas.openxmlformats.org/officeDocument/2006/relationships/image" Target="../media/image80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21920"/>
            <a:ext cx="9144000" cy="69799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CC9F23CA-FFD2-49DA-223E-BD16608FF917}"/>
              </a:ext>
            </a:extLst>
          </p:cNvPr>
          <p:cNvSpPr txBox="1">
            <a:spLocks/>
          </p:cNvSpPr>
          <p:nvPr/>
        </p:nvSpPr>
        <p:spPr>
          <a:xfrm>
            <a:off x="1039091" y="1706966"/>
            <a:ext cx="7065818" cy="20189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Quantum Game Problem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AF8E0C2C-DFC7-D7C7-A10D-033B4655F13E}"/>
              </a:ext>
            </a:extLst>
          </p:cNvPr>
          <p:cNvSpPr txBox="1">
            <a:spLocks/>
          </p:cNvSpPr>
          <p:nvPr/>
        </p:nvSpPr>
        <p:spPr>
          <a:xfrm>
            <a:off x="1143000" y="3989897"/>
            <a:ext cx="6858000" cy="119226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Team : malatang is delicious!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Beomgyu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Choi,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Yeongseok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</a:p>
          <a:p>
            <a:pPr marL="0" indent="0" algn="ctr">
              <a:buNone/>
            </a:pPr>
            <a:r>
              <a:rPr lang="en-US" altLang="ko-KR" sz="1600" i="1" dirty="0">
                <a:latin typeface="Arial" panose="020B0604020202020204" pitchFamily="34" charset="0"/>
                <a:cs typeface="Arial" panose="020B0604020202020204" pitchFamily="34" charset="0"/>
              </a:rPr>
              <a:t>2022-June.-29</a:t>
            </a:r>
            <a:r>
              <a:rPr lang="en-US" altLang="ko-KR" sz="1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35DB62ED-AC50-9FCC-4150-D3BDF05C979C}"/>
              </a:ext>
            </a:extLst>
          </p:cNvPr>
          <p:cNvSpPr txBox="1">
            <a:spLocks/>
          </p:cNvSpPr>
          <p:nvPr/>
        </p:nvSpPr>
        <p:spPr>
          <a:xfrm>
            <a:off x="1039091" y="2184888"/>
            <a:ext cx="7065818" cy="2018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IONQ 2</a:t>
            </a:r>
            <a:r>
              <a:rPr lang="en-US" altLang="ko-KR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problem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3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703" y="373604"/>
            <a:ext cx="41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/>
                  </a:outerShdw>
                </a:effectLst>
                <a:latin typeface="Arial" panose="020B0604020202020204" pitchFamily="34" charset="0"/>
                <a:ea typeface="여기어때 잘난체" panose="020B0600000101010101" pitchFamily="50" charset="-127"/>
                <a:cs typeface="Arial" panose="020B0604020202020204" pitchFamily="34" charset="0"/>
              </a:rPr>
              <a:t>2.2 problem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/>
                </a:outerShdw>
              </a:effectLst>
              <a:latin typeface="Arial" panose="020B0604020202020204" pitchFamily="34" charset="0"/>
              <a:ea typeface="여기어때 잘난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F8CEBD-CF19-14D4-58E8-C5724884D702}"/>
              </a:ext>
            </a:extLst>
          </p:cNvPr>
          <p:cNvSpPr txBox="1"/>
          <p:nvPr/>
        </p:nvSpPr>
        <p:spPr>
          <a:xfrm>
            <a:off x="1561304" y="5390084"/>
            <a:ext cx="587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Winning probability depending on QPU result : 93.12%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F0744D-F354-ABD8-9249-3541834ADF9B}"/>
              </a:ext>
            </a:extLst>
          </p:cNvPr>
          <p:cNvSpPr txBox="1"/>
          <p:nvPr/>
        </p:nvSpPr>
        <p:spPr>
          <a:xfrm>
            <a:off x="1561304" y="5857444"/>
            <a:ext cx="587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Minimum winning probability of classical : 93.75%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7" name="표 3">
                <a:extLst>
                  <a:ext uri="{FF2B5EF4-FFF2-40B4-BE49-F238E27FC236}">
                    <a16:creationId xmlns:a16="http://schemas.microsoft.com/office/drawing/2014/main" id="{42610E79-3BC8-A540-F2B1-B9BC775C7B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632407"/>
                  </p:ext>
                </p:extLst>
              </p:nvPr>
            </p:nvGraphicFramePr>
            <p:xfrm>
              <a:off x="278177" y="2385022"/>
              <a:ext cx="3924090" cy="216422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08030">
                      <a:extLst>
                        <a:ext uri="{9D8B030D-6E8A-4147-A177-3AD203B41FA5}">
                          <a16:colId xmlns:a16="http://schemas.microsoft.com/office/drawing/2014/main" val="2299673366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93020894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28431377"/>
                        </a:ext>
                      </a:extLst>
                    </a:gridCol>
                  </a:tblGrid>
                  <a:tr h="7214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423294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0688769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i="0" dirty="0">
                              <a:solidFill>
                                <a:schemeClr val="dk1"/>
                              </a:solidFill>
                              <a:latin typeface="+mn-lt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5526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7" name="표 3">
                <a:extLst>
                  <a:ext uri="{FF2B5EF4-FFF2-40B4-BE49-F238E27FC236}">
                    <a16:creationId xmlns:a16="http://schemas.microsoft.com/office/drawing/2014/main" id="{42610E79-3BC8-A540-F2B1-B9BC775C7B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632407"/>
                  </p:ext>
                </p:extLst>
              </p:nvPr>
            </p:nvGraphicFramePr>
            <p:xfrm>
              <a:off x="278177" y="2385022"/>
              <a:ext cx="3924090" cy="216422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08030">
                      <a:extLst>
                        <a:ext uri="{9D8B030D-6E8A-4147-A177-3AD203B41FA5}">
                          <a16:colId xmlns:a16="http://schemas.microsoft.com/office/drawing/2014/main" val="2299673366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93020894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28431377"/>
                        </a:ext>
                      </a:extLst>
                    </a:gridCol>
                  </a:tblGrid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5" t="-840" r="-20093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65" t="-840" r="-10093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65" t="-840" r="-93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23294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5" t="-101695" r="-20093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65" t="-101695" r="-10093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65" t="-101695" r="-93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688769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5" t="-200000" r="-2009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65" t="-200000" r="-1009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65" t="-200000" r="-93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526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1ADEA0-D60C-44C4-B7B6-D86C51AFC52E}"/>
              </a:ext>
            </a:extLst>
          </p:cNvPr>
          <p:cNvGrpSpPr/>
          <p:nvPr/>
        </p:nvGrpSpPr>
        <p:grpSpPr>
          <a:xfrm>
            <a:off x="4838403" y="1655819"/>
            <a:ext cx="4253968" cy="3500874"/>
            <a:chOff x="5474236" y="2730702"/>
            <a:chExt cx="4253968" cy="350087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E53435-0BF5-5656-14BE-9FB926C14FD7}"/>
                </a:ext>
              </a:extLst>
            </p:cNvPr>
            <p:cNvSpPr txBox="1"/>
            <p:nvPr/>
          </p:nvSpPr>
          <p:spPr>
            <a:xfrm>
              <a:off x="5654148" y="2730702"/>
              <a:ext cx="3766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Error Depending on 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Shared Vertex 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그림 10" descr="광장이(가) 표시된 사진&#10;&#10;자동 생성된 설명">
              <a:extLst>
                <a:ext uri="{FF2B5EF4-FFF2-40B4-BE49-F238E27FC236}">
                  <a16:creationId xmlns:a16="http://schemas.microsoft.com/office/drawing/2014/main" id="{E7938EB4-6079-4425-A6CA-349AF9AE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236" y="3031576"/>
              <a:ext cx="4253968" cy="3200000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B8A721D-F0E1-D9F0-65D9-D3890C283D69}"/>
              </a:ext>
            </a:extLst>
          </p:cNvPr>
          <p:cNvSpPr txBox="1"/>
          <p:nvPr/>
        </p:nvSpPr>
        <p:spPr>
          <a:xfrm>
            <a:off x="5416362" y="2361872"/>
            <a:ext cx="9147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2.73%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C09D31-98CE-8494-AF7B-BA4595A850F2}"/>
              </a:ext>
            </a:extLst>
          </p:cNvPr>
          <p:cNvSpPr txBox="1"/>
          <p:nvPr/>
        </p:nvSpPr>
        <p:spPr>
          <a:xfrm>
            <a:off x="6331081" y="2360750"/>
            <a:ext cx="9147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2.25%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D2AE9B-68AC-6EF1-3734-5DAA3B59DE13}"/>
              </a:ext>
            </a:extLst>
          </p:cNvPr>
          <p:cNvSpPr txBox="1"/>
          <p:nvPr/>
        </p:nvSpPr>
        <p:spPr>
          <a:xfrm>
            <a:off x="5416362" y="3278199"/>
            <a:ext cx="9147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3.02%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9FA621-2553-2819-6FA1-37713FC79E45}"/>
              </a:ext>
            </a:extLst>
          </p:cNvPr>
          <p:cNvSpPr txBox="1"/>
          <p:nvPr/>
        </p:nvSpPr>
        <p:spPr>
          <a:xfrm>
            <a:off x="6333011" y="3265504"/>
            <a:ext cx="9147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3.51%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D3141-E17A-D2F8-7502-6C786DD781AC}"/>
              </a:ext>
            </a:extLst>
          </p:cNvPr>
          <p:cNvSpPr txBox="1"/>
          <p:nvPr/>
        </p:nvSpPr>
        <p:spPr>
          <a:xfrm>
            <a:off x="5429865" y="4206105"/>
            <a:ext cx="9147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8.20%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D125FC-BC5D-F447-B7EB-32951548BC3D}"/>
              </a:ext>
            </a:extLst>
          </p:cNvPr>
          <p:cNvSpPr txBox="1"/>
          <p:nvPr/>
        </p:nvSpPr>
        <p:spPr>
          <a:xfrm>
            <a:off x="6311467" y="4196459"/>
            <a:ext cx="9147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9.37%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5CBC3B-225F-D256-AAE3-15C968AA10C9}"/>
              </a:ext>
            </a:extLst>
          </p:cNvPr>
          <p:cNvSpPr txBox="1"/>
          <p:nvPr/>
        </p:nvSpPr>
        <p:spPr>
          <a:xfrm>
            <a:off x="7224257" y="2362678"/>
            <a:ext cx="97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11.43%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AF05B3-33DE-DAD8-0D9E-896E4EB3F957}"/>
              </a:ext>
            </a:extLst>
          </p:cNvPr>
          <p:cNvSpPr txBox="1"/>
          <p:nvPr/>
        </p:nvSpPr>
        <p:spPr>
          <a:xfrm>
            <a:off x="7226187" y="3267432"/>
            <a:ext cx="97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11.43%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282D07-7C55-760F-EE44-A1BF53084CEF}"/>
              </a:ext>
            </a:extLst>
          </p:cNvPr>
          <p:cNvSpPr txBox="1"/>
          <p:nvPr/>
        </p:nvSpPr>
        <p:spPr>
          <a:xfrm>
            <a:off x="7226186" y="4198387"/>
            <a:ext cx="9706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10.02%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6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703" y="373604"/>
            <a:ext cx="41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/>
                  </a:outerShdw>
                </a:effectLst>
                <a:latin typeface="Arial" panose="020B0604020202020204" pitchFamily="34" charset="0"/>
                <a:ea typeface="여기어때 잘난체" panose="020B0600000101010101" pitchFamily="50" charset="-127"/>
                <a:cs typeface="Arial" panose="020B0604020202020204" pitchFamily="34" charset="0"/>
              </a:rPr>
              <a:t>2.3 problem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/>
                </a:outerShdw>
              </a:effectLst>
              <a:latin typeface="Arial" panose="020B0604020202020204" pitchFamily="34" charset="0"/>
              <a:ea typeface="여기어때 잘난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래픽 5" descr="사용자 단색으로 채워진">
            <a:extLst>
              <a:ext uri="{FF2B5EF4-FFF2-40B4-BE49-F238E27FC236}">
                <a16:creationId xmlns:a16="http://schemas.microsoft.com/office/drawing/2014/main" id="{6E14CE5A-FE98-67F2-B371-E22489478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60" y="5161280"/>
            <a:ext cx="914400" cy="914400"/>
          </a:xfrm>
          <a:prstGeom prst="rect">
            <a:avLst/>
          </a:prstGeom>
        </p:spPr>
      </p:pic>
      <p:pic>
        <p:nvPicPr>
          <p:cNvPr id="7" name="그래픽 6" descr="사용자 단색으로 채워진">
            <a:extLst>
              <a:ext uri="{FF2B5EF4-FFF2-40B4-BE49-F238E27FC236}">
                <a16:creationId xmlns:a16="http://schemas.microsoft.com/office/drawing/2014/main" id="{FB585E71-C12B-1D5C-A07D-920D1AA0A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5840" y="5161280"/>
            <a:ext cx="914400" cy="914400"/>
          </a:xfrm>
          <a:prstGeom prst="rect">
            <a:avLst/>
          </a:prstGeom>
        </p:spPr>
      </p:pic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AD26F6A4-88AB-66B8-09F8-481B20CFD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152399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EEC563-43D3-9F4E-FC56-7B3729BE7548}"/>
              </a:ext>
            </a:extLst>
          </p:cNvPr>
          <p:cNvSpPr txBox="1"/>
          <p:nvPr/>
        </p:nvSpPr>
        <p:spPr>
          <a:xfrm>
            <a:off x="685800" y="6075680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78DE4-38A1-C0C4-1D56-BC802132B5BA}"/>
              </a:ext>
            </a:extLst>
          </p:cNvPr>
          <p:cNvSpPr txBox="1"/>
          <p:nvPr/>
        </p:nvSpPr>
        <p:spPr>
          <a:xfrm>
            <a:off x="3926840" y="2406136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Referee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7FAB7-55E7-92D5-693A-63F7E67A0377}"/>
              </a:ext>
            </a:extLst>
          </p:cNvPr>
          <p:cNvSpPr txBox="1"/>
          <p:nvPr/>
        </p:nvSpPr>
        <p:spPr>
          <a:xfrm>
            <a:off x="7188200" y="6075680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832C56-5447-42BF-E5D4-F3109F75AEB0}"/>
                  </a:ext>
                </a:extLst>
              </p:cNvPr>
              <p:cNvSpPr txBox="1"/>
              <p:nvPr/>
            </p:nvSpPr>
            <p:spPr>
              <a:xfrm>
                <a:off x="1062794" y="4711483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832C56-5447-42BF-E5D4-F3109F75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94" y="4711483"/>
                <a:ext cx="53633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B1AD1F-9326-FB1E-7C3A-CEC5CEDFD4FF}"/>
                  </a:ext>
                </a:extLst>
              </p:cNvPr>
              <p:cNvSpPr txBox="1"/>
              <p:nvPr/>
            </p:nvSpPr>
            <p:spPr>
              <a:xfrm>
                <a:off x="7544874" y="4810767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B1AD1F-9326-FB1E-7C3A-CEC5CEDF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874" y="4810767"/>
                <a:ext cx="53633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AADF4-F20E-9924-9D36-C3B64883F13D}"/>
                  </a:ext>
                </a:extLst>
              </p:cNvPr>
              <p:cNvSpPr txBox="1"/>
              <p:nvPr/>
            </p:nvSpPr>
            <p:spPr>
              <a:xfrm>
                <a:off x="2971334" y="5430462"/>
                <a:ext cx="3221651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AADF4-F20E-9924-9D36-C3B64883F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334" y="5430462"/>
                <a:ext cx="3221651" cy="703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700210-6A7D-6B22-2288-EA7AE7691BE2}"/>
              </a:ext>
            </a:extLst>
          </p:cNvPr>
          <p:cNvCxnSpPr/>
          <p:nvPr/>
        </p:nvCxnSpPr>
        <p:spPr>
          <a:xfrm flipH="1">
            <a:off x="1976120" y="5782225"/>
            <a:ext cx="899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7B5E10-1CC8-9E51-4427-3E7E650054F1}"/>
              </a:ext>
            </a:extLst>
          </p:cNvPr>
          <p:cNvCxnSpPr/>
          <p:nvPr/>
        </p:nvCxnSpPr>
        <p:spPr>
          <a:xfrm>
            <a:off x="6309360" y="5782225"/>
            <a:ext cx="87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0233B68-86D0-DF86-0697-1E3B645FE0E6}"/>
              </a:ext>
            </a:extLst>
          </p:cNvPr>
          <p:cNvSpPr/>
          <p:nvPr/>
        </p:nvSpPr>
        <p:spPr>
          <a:xfrm rot="2739656">
            <a:off x="2425994" y="1981175"/>
            <a:ext cx="373125" cy="298092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두루마리 모양: 세로로 말림 17">
            <a:extLst>
              <a:ext uri="{FF2B5EF4-FFF2-40B4-BE49-F238E27FC236}">
                <a16:creationId xmlns:a16="http://schemas.microsoft.com/office/drawing/2014/main" id="{7DC01E9F-A2C6-FCCF-FE9A-E9F739421CE6}"/>
              </a:ext>
            </a:extLst>
          </p:cNvPr>
          <p:cNvSpPr/>
          <p:nvPr/>
        </p:nvSpPr>
        <p:spPr>
          <a:xfrm>
            <a:off x="393115" y="1289108"/>
            <a:ext cx="2706767" cy="2031325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F05F265-235F-0A8B-802F-826C0C2E90D1}"/>
              </a:ext>
            </a:extLst>
          </p:cNvPr>
          <p:cNvSpPr/>
          <p:nvPr/>
        </p:nvSpPr>
        <p:spPr>
          <a:xfrm rot="18900000">
            <a:off x="6400388" y="1926072"/>
            <a:ext cx="396206" cy="314859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FC8FFBC-265E-D978-5BE9-5C1467A25267}"/>
              </a:ext>
            </a:extLst>
          </p:cNvPr>
          <p:cNvSpPr/>
          <p:nvPr/>
        </p:nvSpPr>
        <p:spPr>
          <a:xfrm>
            <a:off x="3411515" y="3466219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2758D32-C8BD-39A2-A013-9E5AE8E48721}"/>
              </a:ext>
            </a:extLst>
          </p:cNvPr>
          <p:cNvSpPr/>
          <p:nvPr/>
        </p:nvSpPr>
        <p:spPr>
          <a:xfrm>
            <a:off x="3967955" y="3480391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92FC450-2CB5-5BE0-3336-120E160B0139}"/>
              </a:ext>
            </a:extLst>
          </p:cNvPr>
          <p:cNvSpPr/>
          <p:nvPr/>
        </p:nvSpPr>
        <p:spPr>
          <a:xfrm>
            <a:off x="4563373" y="3480394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C9B88BE-65D9-BC91-00CA-19AC054D9204}"/>
              </a:ext>
            </a:extLst>
          </p:cNvPr>
          <p:cNvSpPr/>
          <p:nvPr/>
        </p:nvSpPr>
        <p:spPr>
          <a:xfrm>
            <a:off x="5119813" y="3494566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06ACEE6-D6DC-A28F-15E8-E48DAADEA59C}"/>
              </a:ext>
            </a:extLst>
          </p:cNvPr>
          <p:cNvSpPr/>
          <p:nvPr/>
        </p:nvSpPr>
        <p:spPr>
          <a:xfrm>
            <a:off x="3658895" y="4575318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FC5122A-6A7E-1A5A-5EF8-15DA3C195410}"/>
              </a:ext>
            </a:extLst>
          </p:cNvPr>
          <p:cNvSpPr/>
          <p:nvPr/>
        </p:nvSpPr>
        <p:spPr>
          <a:xfrm>
            <a:off x="3869895" y="3979890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CA212AB-C271-F57D-914F-C280DC3FEE80}"/>
              </a:ext>
            </a:extLst>
          </p:cNvPr>
          <p:cNvSpPr/>
          <p:nvPr/>
        </p:nvSpPr>
        <p:spPr>
          <a:xfrm>
            <a:off x="4668513" y="3990053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18924DB-3C0B-6D3B-DAE5-73538E26B712}"/>
              </a:ext>
            </a:extLst>
          </p:cNvPr>
          <p:cNvSpPr/>
          <p:nvPr/>
        </p:nvSpPr>
        <p:spPr>
          <a:xfrm>
            <a:off x="4259753" y="4329345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7D58D5B-322B-84A1-88D6-DBF987DCF541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3646967" y="3583945"/>
            <a:ext cx="320988" cy="141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1B8C144-30D6-B196-1520-1BDF97A71A91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4203407" y="3598117"/>
            <a:ext cx="359966" cy="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75F82AD-6FA9-5410-9904-78629A032206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4798825" y="3598120"/>
            <a:ext cx="320988" cy="141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6C809B-EF73-5913-13C3-EC1E623F0537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3987621" y="3715843"/>
            <a:ext cx="98060" cy="264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A699D9-9FB3-7F12-12F3-36B0D5D59D60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4681099" y="3715846"/>
            <a:ext cx="105140" cy="274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BEA0DA-F1C1-D843-734A-4B14F222FC64}"/>
                  </a:ext>
                </a:extLst>
              </p:cNvPr>
              <p:cNvSpPr txBox="1"/>
              <p:nvPr/>
            </p:nvSpPr>
            <p:spPr>
              <a:xfrm>
                <a:off x="5213293" y="3236005"/>
                <a:ext cx="12543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-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(red edge)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BEA0DA-F1C1-D843-734A-4B14F222F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293" y="3236005"/>
                <a:ext cx="1254338" cy="646331"/>
              </a:xfrm>
              <a:prstGeom prst="rect">
                <a:avLst/>
              </a:prstGeom>
              <a:blipFill>
                <a:blip r:embed="rId7"/>
                <a:stretch>
                  <a:fillRect l="-2913" r="-3398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60D6AD-C781-5917-16BF-23084D9D5DD9}"/>
                  </a:ext>
                </a:extLst>
              </p:cNvPr>
              <p:cNvSpPr txBox="1"/>
              <p:nvPr/>
            </p:nvSpPr>
            <p:spPr>
              <a:xfrm>
                <a:off x="3786356" y="3140981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60D6AD-C781-5917-16BF-23084D9D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356" y="3140981"/>
                <a:ext cx="536332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AACD362-DFBE-0E8A-4A23-D2BCD8F8094E}"/>
                  </a:ext>
                </a:extLst>
              </p:cNvPr>
              <p:cNvSpPr txBox="1"/>
              <p:nvPr/>
            </p:nvSpPr>
            <p:spPr>
              <a:xfrm>
                <a:off x="515740" y="1512812"/>
                <a:ext cx="240342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Assign</a:t>
                </a: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ko-KR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andom edge(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ko-KR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ctr"/>
                <a:r>
                  <a:rPr lang="en-US" altLang="ko-KR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vertex(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) which</a:t>
                </a: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is on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US" altLang="ko-KR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ko-KR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ko-KR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=1 or -1</a:t>
                </a:r>
              </a:p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AACD362-DFBE-0E8A-4A23-D2BCD8F8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0" y="1512812"/>
                <a:ext cx="2403420" cy="2031325"/>
              </a:xfrm>
              <a:prstGeom prst="rect">
                <a:avLst/>
              </a:prstGeom>
              <a:blipFill>
                <a:blip r:embed="rId9"/>
                <a:stretch>
                  <a:fillRect t="-1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52EEF5-E783-9E6F-CB83-77F53175669D}"/>
                  </a:ext>
                </a:extLst>
              </p:cNvPr>
              <p:cNvSpPr txBox="1"/>
              <p:nvPr/>
            </p:nvSpPr>
            <p:spPr>
              <a:xfrm>
                <a:off x="2110591" y="3845850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52EEF5-E783-9E6F-CB83-77F531756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591" y="3845850"/>
                <a:ext cx="536332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DB7EB0-AC07-B80D-E267-D70FF5C3ED84}"/>
                  </a:ext>
                </a:extLst>
              </p:cNvPr>
              <p:cNvSpPr txBox="1"/>
              <p:nvPr/>
            </p:nvSpPr>
            <p:spPr>
              <a:xfrm>
                <a:off x="6598491" y="3864971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DB7EB0-AC07-B80D-E267-D70FF5C3E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491" y="3864971"/>
                <a:ext cx="536332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타원 76">
            <a:extLst>
              <a:ext uri="{FF2B5EF4-FFF2-40B4-BE49-F238E27FC236}">
                <a16:creationId xmlns:a16="http://schemas.microsoft.com/office/drawing/2014/main" id="{66CCFED9-C757-22A0-C584-68D49A217249}"/>
              </a:ext>
            </a:extLst>
          </p:cNvPr>
          <p:cNvSpPr/>
          <p:nvPr/>
        </p:nvSpPr>
        <p:spPr>
          <a:xfrm>
            <a:off x="4796815" y="4585478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C81CE59-20F0-7941-11A8-C51820E439CF}"/>
              </a:ext>
            </a:extLst>
          </p:cNvPr>
          <p:cNvSpPr/>
          <p:nvPr/>
        </p:nvSpPr>
        <p:spPr>
          <a:xfrm>
            <a:off x="4290695" y="2939194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0E7757E-32E5-9650-9CD4-2396F66FEC49}"/>
              </a:ext>
            </a:extLst>
          </p:cNvPr>
          <p:cNvCxnSpPr>
            <a:stCxn id="54" idx="5"/>
            <a:endCxn id="59" idx="1"/>
          </p:cNvCxnSpPr>
          <p:nvPr/>
        </p:nvCxnSpPr>
        <p:spPr>
          <a:xfrm>
            <a:off x="3612486" y="3667190"/>
            <a:ext cx="291890" cy="347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CC775FE-8280-46F8-1570-E7FD5B9F544F}"/>
              </a:ext>
            </a:extLst>
          </p:cNvPr>
          <p:cNvCxnSpPr>
            <a:stCxn id="78" idx="3"/>
            <a:endCxn id="55" idx="7"/>
          </p:cNvCxnSpPr>
          <p:nvPr/>
        </p:nvCxnSpPr>
        <p:spPr>
          <a:xfrm flipH="1">
            <a:off x="4168926" y="3140165"/>
            <a:ext cx="156250" cy="374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4D8EC77-1CE2-F663-4951-FBC2703853C9}"/>
              </a:ext>
            </a:extLst>
          </p:cNvPr>
          <p:cNvCxnSpPr>
            <a:stCxn id="59" idx="5"/>
            <a:endCxn id="61" idx="2"/>
          </p:cNvCxnSpPr>
          <p:nvPr/>
        </p:nvCxnSpPr>
        <p:spPr>
          <a:xfrm>
            <a:off x="4070866" y="4180861"/>
            <a:ext cx="223368" cy="18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BED5121-72D4-9F5E-1BC9-74CA171571FC}"/>
              </a:ext>
            </a:extLst>
          </p:cNvPr>
          <p:cNvCxnSpPr>
            <a:stCxn id="78" idx="5"/>
            <a:endCxn id="56" idx="1"/>
          </p:cNvCxnSpPr>
          <p:nvPr/>
        </p:nvCxnSpPr>
        <p:spPr>
          <a:xfrm>
            <a:off x="4491666" y="3140165"/>
            <a:ext cx="106188" cy="374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4D7BB48-7947-6D4E-3CB2-A822A6530FD2}"/>
              </a:ext>
            </a:extLst>
          </p:cNvPr>
          <p:cNvCxnSpPr>
            <a:cxnSpLocks/>
            <a:stCxn id="59" idx="3"/>
            <a:endCxn id="58" idx="0"/>
          </p:cNvCxnSpPr>
          <p:nvPr/>
        </p:nvCxnSpPr>
        <p:spPr>
          <a:xfrm flipH="1">
            <a:off x="3776621" y="4180861"/>
            <a:ext cx="127755" cy="394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D8EB06E-5C2A-FC47-1BE1-A80125CD89FF}"/>
              </a:ext>
            </a:extLst>
          </p:cNvPr>
          <p:cNvCxnSpPr>
            <a:stCxn id="58" idx="6"/>
            <a:endCxn id="61" idx="3"/>
          </p:cNvCxnSpPr>
          <p:nvPr/>
        </p:nvCxnSpPr>
        <p:spPr>
          <a:xfrm flipV="1">
            <a:off x="3894347" y="4447071"/>
            <a:ext cx="365406" cy="245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84ECC59-527A-AEC1-F170-4C310379B3FE}"/>
              </a:ext>
            </a:extLst>
          </p:cNvPr>
          <p:cNvCxnSpPr>
            <a:stCxn id="61" idx="7"/>
            <a:endCxn id="60" idx="3"/>
          </p:cNvCxnSpPr>
          <p:nvPr/>
        </p:nvCxnSpPr>
        <p:spPr>
          <a:xfrm flipV="1">
            <a:off x="4460724" y="4191024"/>
            <a:ext cx="242270" cy="172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6A94AE8-D5F0-3916-A88D-98C809BA9C43}"/>
              </a:ext>
            </a:extLst>
          </p:cNvPr>
          <p:cNvCxnSpPr>
            <a:stCxn id="60" idx="7"/>
            <a:endCxn id="57" idx="3"/>
          </p:cNvCxnSpPr>
          <p:nvPr/>
        </p:nvCxnSpPr>
        <p:spPr>
          <a:xfrm flipV="1">
            <a:off x="4869484" y="3695537"/>
            <a:ext cx="284810" cy="328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3359F50-05BF-C505-BC7F-E85833B41678}"/>
              </a:ext>
            </a:extLst>
          </p:cNvPr>
          <p:cNvCxnSpPr>
            <a:stCxn id="60" idx="5"/>
            <a:endCxn id="77" idx="0"/>
          </p:cNvCxnSpPr>
          <p:nvPr/>
        </p:nvCxnSpPr>
        <p:spPr>
          <a:xfrm>
            <a:off x="4869484" y="4191024"/>
            <a:ext cx="45057" cy="394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13E76433-F3DC-9ED6-6C54-F095BE95BB85}"/>
              </a:ext>
            </a:extLst>
          </p:cNvPr>
          <p:cNvCxnSpPr>
            <a:stCxn id="61" idx="5"/>
            <a:endCxn id="77" idx="2"/>
          </p:cNvCxnSpPr>
          <p:nvPr/>
        </p:nvCxnSpPr>
        <p:spPr>
          <a:xfrm>
            <a:off x="4460724" y="4530316"/>
            <a:ext cx="336091" cy="172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두루마리 모양: 세로로 말림 100">
            <a:extLst>
              <a:ext uri="{FF2B5EF4-FFF2-40B4-BE49-F238E27FC236}">
                <a16:creationId xmlns:a16="http://schemas.microsoft.com/office/drawing/2014/main" id="{13D7FFC6-94FB-510D-D757-9929CED4F412}"/>
              </a:ext>
            </a:extLst>
          </p:cNvPr>
          <p:cNvSpPr/>
          <p:nvPr/>
        </p:nvSpPr>
        <p:spPr>
          <a:xfrm flipH="1">
            <a:off x="6611841" y="982069"/>
            <a:ext cx="2464351" cy="2479408"/>
          </a:xfrm>
          <a:prstGeom prst="verticalScroll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97BC0DA-C948-4752-923C-5527FAB317DC}"/>
                  </a:ext>
                </a:extLst>
              </p:cNvPr>
              <p:cNvSpPr txBox="1"/>
              <p:nvPr/>
            </p:nvSpPr>
            <p:spPr>
              <a:xfrm>
                <a:off x="6652392" y="1234884"/>
                <a:ext cx="24034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Winning condition</a:t>
                </a:r>
              </a:p>
              <a:p>
                <a:pPr algn="ctr"/>
                <a:endParaRPr lang="en-US" altLang="ko-K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ctr">
                  <a:buAutoNum type="arabicPeriod"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Satisfy </a:t>
                </a: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the value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US" altLang="ko-KR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2. The value of</a:t>
                </a: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shared vertex is</a:t>
                </a: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same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97BC0DA-C948-4752-923C-5527FAB3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392" y="1234884"/>
                <a:ext cx="2403420" cy="2308324"/>
              </a:xfrm>
              <a:prstGeom prst="rect">
                <a:avLst/>
              </a:prstGeom>
              <a:blipFill>
                <a:blip r:embed="rId12"/>
                <a:stretch>
                  <a:fillRect t="-1587" b="-3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9ADB047-BF24-83FC-C8BE-1E36EC32B837}"/>
                  </a:ext>
                </a:extLst>
              </p:cNvPr>
              <p:cNvSpPr txBox="1"/>
              <p:nvPr/>
            </p:nvSpPr>
            <p:spPr>
              <a:xfrm>
                <a:off x="5119725" y="3867858"/>
                <a:ext cx="1417805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2,3,4,5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(black edge)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9ADB047-BF24-83FC-C8BE-1E36EC32B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725" y="3867858"/>
                <a:ext cx="1417805" cy="658514"/>
              </a:xfrm>
              <a:prstGeom prst="rect">
                <a:avLst/>
              </a:prstGeom>
              <a:blipFill>
                <a:blip r:embed="rId13"/>
                <a:stretch>
                  <a:fillRect l="-4310" r="-4741" b="-12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84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703" y="373604"/>
            <a:ext cx="41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/>
                  </a:outerShdw>
                </a:effectLst>
                <a:latin typeface="Arial" panose="020B0604020202020204" pitchFamily="34" charset="0"/>
                <a:ea typeface="여기어때 잘난체" panose="020B0600000101010101" pitchFamily="50" charset="-127"/>
                <a:cs typeface="Arial" panose="020B0604020202020204" pitchFamily="34" charset="0"/>
              </a:rPr>
              <a:t>2.3 problem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/>
                </a:outerShdw>
              </a:effectLst>
              <a:latin typeface="Arial" panose="020B0604020202020204" pitchFamily="34" charset="0"/>
              <a:ea typeface="여기어때 잘난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E5AF8F1-5705-0A02-2FE2-A560DFBE9F29}"/>
              </a:ext>
            </a:extLst>
          </p:cNvPr>
          <p:cNvSpPr/>
          <p:nvPr/>
        </p:nvSpPr>
        <p:spPr>
          <a:xfrm>
            <a:off x="3295768" y="1652593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729838E-0B9F-B88D-18C1-D3BEBAD321E4}"/>
              </a:ext>
            </a:extLst>
          </p:cNvPr>
          <p:cNvSpPr/>
          <p:nvPr/>
        </p:nvSpPr>
        <p:spPr>
          <a:xfrm>
            <a:off x="3852208" y="1666765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AFCB7E9-D692-7D9A-C762-EE30DEE961FA}"/>
              </a:ext>
            </a:extLst>
          </p:cNvPr>
          <p:cNvSpPr/>
          <p:nvPr/>
        </p:nvSpPr>
        <p:spPr>
          <a:xfrm>
            <a:off x="4447626" y="1666768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08F14B9-F9C0-6B86-C4CE-DD20BE4BB790}"/>
              </a:ext>
            </a:extLst>
          </p:cNvPr>
          <p:cNvSpPr/>
          <p:nvPr/>
        </p:nvSpPr>
        <p:spPr>
          <a:xfrm>
            <a:off x="5004066" y="1680940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F34E486-9381-C4D7-0FDF-9666AD3A9D75}"/>
              </a:ext>
            </a:extLst>
          </p:cNvPr>
          <p:cNvSpPr/>
          <p:nvPr/>
        </p:nvSpPr>
        <p:spPr>
          <a:xfrm>
            <a:off x="3543148" y="2761692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6F88B10-C695-2A99-4580-8BA417FEA854}"/>
              </a:ext>
            </a:extLst>
          </p:cNvPr>
          <p:cNvSpPr/>
          <p:nvPr/>
        </p:nvSpPr>
        <p:spPr>
          <a:xfrm>
            <a:off x="3754148" y="2166264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AAE6D68-DCF4-976C-D1B1-39B8DB958EA8}"/>
              </a:ext>
            </a:extLst>
          </p:cNvPr>
          <p:cNvSpPr/>
          <p:nvPr/>
        </p:nvSpPr>
        <p:spPr>
          <a:xfrm>
            <a:off x="4552766" y="2176427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E15BCC4-6AD3-CAEE-5796-90D4AED262CF}"/>
              </a:ext>
            </a:extLst>
          </p:cNvPr>
          <p:cNvSpPr/>
          <p:nvPr/>
        </p:nvSpPr>
        <p:spPr>
          <a:xfrm>
            <a:off x="4144006" y="2515719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08C6069-3FCE-6E9C-F676-C7CA03718FC8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531220" y="1770319"/>
            <a:ext cx="320988" cy="141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DE8862A-2795-FE6E-D8E6-B31815EA7E38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4087660" y="1784491"/>
            <a:ext cx="359966" cy="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0F102EA-32AB-110C-7E1F-AB5CB6607370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4683078" y="1784494"/>
            <a:ext cx="320988" cy="141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7D94AE-2100-C2B9-A9A3-75C05BFE757C}"/>
              </a:ext>
            </a:extLst>
          </p:cNvPr>
          <p:cNvCxnSpPr>
            <a:cxnSpLocks/>
            <a:stCxn id="52" idx="4"/>
            <a:endCxn id="56" idx="0"/>
          </p:cNvCxnSpPr>
          <p:nvPr/>
        </p:nvCxnSpPr>
        <p:spPr>
          <a:xfrm flipH="1">
            <a:off x="3871874" y="1902217"/>
            <a:ext cx="98060" cy="264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AEC461-B166-E2F4-7E44-1BF8D5DEE8C0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>
            <a:off x="4565352" y="1902220"/>
            <a:ext cx="105140" cy="274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2A47C578-A645-C6D0-9DA2-ACD86D0CE55C}"/>
              </a:ext>
            </a:extLst>
          </p:cNvPr>
          <p:cNvSpPr/>
          <p:nvPr/>
        </p:nvSpPr>
        <p:spPr>
          <a:xfrm>
            <a:off x="4681068" y="2771852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14B683A-8ACB-73BA-3C49-AFE7749A11C8}"/>
              </a:ext>
            </a:extLst>
          </p:cNvPr>
          <p:cNvSpPr/>
          <p:nvPr/>
        </p:nvSpPr>
        <p:spPr>
          <a:xfrm>
            <a:off x="4174948" y="1125568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A6CFABD-A495-BE0E-CBC5-E7C6D00A161A}"/>
              </a:ext>
            </a:extLst>
          </p:cNvPr>
          <p:cNvCxnSpPr>
            <a:stCxn id="51" idx="5"/>
            <a:endCxn id="56" idx="1"/>
          </p:cNvCxnSpPr>
          <p:nvPr/>
        </p:nvCxnSpPr>
        <p:spPr>
          <a:xfrm>
            <a:off x="3496739" y="1853564"/>
            <a:ext cx="291890" cy="347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1E9E613-04C9-B2F1-6EE4-08377FDDBE85}"/>
              </a:ext>
            </a:extLst>
          </p:cNvPr>
          <p:cNvCxnSpPr>
            <a:stCxn id="65" idx="3"/>
            <a:endCxn id="52" idx="7"/>
          </p:cNvCxnSpPr>
          <p:nvPr/>
        </p:nvCxnSpPr>
        <p:spPr>
          <a:xfrm flipH="1">
            <a:off x="4053179" y="1326539"/>
            <a:ext cx="156250" cy="374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3A8721B-5341-DDDB-CED1-F57E223E7EE5}"/>
              </a:ext>
            </a:extLst>
          </p:cNvPr>
          <p:cNvCxnSpPr>
            <a:stCxn id="56" idx="5"/>
            <a:endCxn id="58" idx="2"/>
          </p:cNvCxnSpPr>
          <p:nvPr/>
        </p:nvCxnSpPr>
        <p:spPr>
          <a:xfrm>
            <a:off x="3955119" y="2367235"/>
            <a:ext cx="223368" cy="18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DBAF2D6-A019-2743-676A-D75D2219E1B1}"/>
              </a:ext>
            </a:extLst>
          </p:cNvPr>
          <p:cNvCxnSpPr>
            <a:stCxn id="65" idx="5"/>
            <a:endCxn id="53" idx="1"/>
          </p:cNvCxnSpPr>
          <p:nvPr/>
        </p:nvCxnSpPr>
        <p:spPr>
          <a:xfrm>
            <a:off x="4375919" y="1326539"/>
            <a:ext cx="106188" cy="374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EC37CDE-B566-0C8D-CA93-FA5A78F25984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 flipH="1">
            <a:off x="3660874" y="2367235"/>
            <a:ext cx="127755" cy="394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E40B950-1909-8156-BDC6-C5E8EE9B3893}"/>
              </a:ext>
            </a:extLst>
          </p:cNvPr>
          <p:cNvCxnSpPr>
            <a:stCxn id="55" idx="6"/>
            <a:endCxn id="58" idx="3"/>
          </p:cNvCxnSpPr>
          <p:nvPr/>
        </p:nvCxnSpPr>
        <p:spPr>
          <a:xfrm flipV="1">
            <a:off x="3778600" y="2633445"/>
            <a:ext cx="365406" cy="245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60D8CB6-417F-0FEC-E514-A0A2B71AB410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4344977" y="2377398"/>
            <a:ext cx="242270" cy="172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099F9B-B415-6CD4-09E4-582DFF426DA2}"/>
              </a:ext>
            </a:extLst>
          </p:cNvPr>
          <p:cNvCxnSpPr>
            <a:stCxn id="57" idx="7"/>
            <a:endCxn id="54" idx="3"/>
          </p:cNvCxnSpPr>
          <p:nvPr/>
        </p:nvCxnSpPr>
        <p:spPr>
          <a:xfrm flipV="1">
            <a:off x="4753737" y="1881911"/>
            <a:ext cx="284810" cy="328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C8FCFC-37AB-7A41-DA5F-394B5B9E2888}"/>
              </a:ext>
            </a:extLst>
          </p:cNvPr>
          <p:cNvCxnSpPr>
            <a:stCxn id="57" idx="5"/>
            <a:endCxn id="64" idx="0"/>
          </p:cNvCxnSpPr>
          <p:nvPr/>
        </p:nvCxnSpPr>
        <p:spPr>
          <a:xfrm>
            <a:off x="4753737" y="2377398"/>
            <a:ext cx="45057" cy="394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466EDEB-EB97-1255-26EC-C824E556A5B2}"/>
              </a:ext>
            </a:extLst>
          </p:cNvPr>
          <p:cNvCxnSpPr>
            <a:stCxn id="58" idx="5"/>
            <a:endCxn id="64" idx="2"/>
          </p:cNvCxnSpPr>
          <p:nvPr/>
        </p:nvCxnSpPr>
        <p:spPr>
          <a:xfrm>
            <a:off x="4344977" y="2716690"/>
            <a:ext cx="336091" cy="172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E9ABC8A-85AB-57A6-67E3-201B5B71E252}"/>
                  </a:ext>
                </a:extLst>
              </p:cNvPr>
              <p:cNvSpPr txBox="1"/>
              <p:nvPr/>
            </p:nvSpPr>
            <p:spPr>
              <a:xfrm>
                <a:off x="5993814" y="1248759"/>
                <a:ext cx="12543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-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(red edge)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E9ABC8A-85AB-57A6-67E3-201B5B71E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814" y="1248759"/>
                <a:ext cx="1254338" cy="646331"/>
              </a:xfrm>
              <a:prstGeom prst="rect">
                <a:avLst/>
              </a:prstGeom>
              <a:blipFill>
                <a:blip r:embed="rId2"/>
                <a:stretch>
                  <a:fillRect l="-2913" r="-3398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819DD0C-89FC-EA32-260D-F9734292C6C5}"/>
                  </a:ext>
                </a:extLst>
              </p:cNvPr>
              <p:cNvSpPr txBox="1"/>
              <p:nvPr/>
            </p:nvSpPr>
            <p:spPr>
              <a:xfrm>
                <a:off x="5900759" y="1880612"/>
                <a:ext cx="1417805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2,3,4,5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(black edge)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819DD0C-89FC-EA32-260D-F9734292C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759" y="1880612"/>
                <a:ext cx="1417805" cy="658514"/>
              </a:xfrm>
              <a:prstGeom prst="rect">
                <a:avLst/>
              </a:prstGeom>
              <a:blipFill>
                <a:blip r:embed="rId3"/>
                <a:stretch>
                  <a:fillRect l="-4292" r="-4292" b="-12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D89C7768-AB3E-4EBB-801E-8C4672C0A111}"/>
              </a:ext>
            </a:extLst>
          </p:cNvPr>
          <p:cNvSpPr txBox="1"/>
          <p:nvPr/>
        </p:nvSpPr>
        <p:spPr>
          <a:xfrm>
            <a:off x="4059969" y="813219"/>
            <a:ext cx="5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AE97BAA-E639-4339-D0F0-31851644CD73}"/>
              </a:ext>
            </a:extLst>
          </p:cNvPr>
          <p:cNvSpPr txBox="1"/>
          <p:nvPr/>
        </p:nvSpPr>
        <p:spPr>
          <a:xfrm>
            <a:off x="4466111" y="1360174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XZX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EDF726-EB11-18B9-D0EF-4034312617A5}"/>
              </a:ext>
            </a:extLst>
          </p:cNvPr>
          <p:cNvSpPr txBox="1"/>
          <p:nvPr/>
        </p:nvSpPr>
        <p:spPr>
          <a:xfrm>
            <a:off x="5198915" y="1585653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XXZ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CE00AA0-2E9D-4F76-013E-167ADA8EBBD7}"/>
              </a:ext>
            </a:extLst>
          </p:cNvPr>
          <p:cNvSpPr txBox="1"/>
          <p:nvPr/>
        </p:nvSpPr>
        <p:spPr>
          <a:xfrm>
            <a:off x="3539828" y="1330979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ZXX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68AE83-402F-B27D-E6AE-91B19ADFC1AE}"/>
              </a:ext>
            </a:extLst>
          </p:cNvPr>
          <p:cNvSpPr txBox="1"/>
          <p:nvPr/>
        </p:nvSpPr>
        <p:spPr>
          <a:xfrm>
            <a:off x="2665099" y="1530458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ZZZ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0CE600-8BE9-8485-4110-C5AF9C459753}"/>
              </a:ext>
            </a:extLst>
          </p:cNvPr>
          <p:cNvSpPr txBox="1"/>
          <p:nvPr/>
        </p:nvSpPr>
        <p:spPr>
          <a:xfrm>
            <a:off x="3189474" y="2119774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ZII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50B6DB-33D5-0397-DE73-1737FDF346CE}"/>
              </a:ext>
            </a:extLst>
          </p:cNvPr>
          <p:cNvSpPr txBox="1"/>
          <p:nvPr/>
        </p:nvSpPr>
        <p:spPr>
          <a:xfrm>
            <a:off x="3934200" y="2686083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IIZ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EE73C70-6D3C-0946-E23C-5787017D2B25}"/>
              </a:ext>
            </a:extLst>
          </p:cNvPr>
          <p:cNvSpPr txBox="1"/>
          <p:nvPr/>
        </p:nvSpPr>
        <p:spPr>
          <a:xfrm>
            <a:off x="3009217" y="2830720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IXI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C353CB-6171-6E4D-CD33-FA9AC99CE621}"/>
              </a:ext>
            </a:extLst>
          </p:cNvPr>
          <p:cNvSpPr txBox="1"/>
          <p:nvPr/>
        </p:nvSpPr>
        <p:spPr>
          <a:xfrm>
            <a:off x="3934200" y="2686086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IIZ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69105F-2E6E-E10E-8A38-4C2D933E33B9}"/>
              </a:ext>
            </a:extLst>
          </p:cNvPr>
          <p:cNvSpPr txBox="1"/>
          <p:nvPr/>
        </p:nvSpPr>
        <p:spPr>
          <a:xfrm>
            <a:off x="4766016" y="2788157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IZI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9AFC5C-E677-3030-DC0D-9138F90AC5C9}"/>
              </a:ext>
            </a:extLst>
          </p:cNvPr>
          <p:cNvSpPr txBox="1"/>
          <p:nvPr/>
        </p:nvSpPr>
        <p:spPr>
          <a:xfrm>
            <a:off x="4688388" y="2146387"/>
            <a:ext cx="59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XII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42CC6E-5151-ADB7-7405-B31D4A909135}"/>
              </a:ext>
            </a:extLst>
          </p:cNvPr>
          <p:cNvSpPr txBox="1"/>
          <p:nvPr/>
        </p:nvSpPr>
        <p:spPr>
          <a:xfrm>
            <a:off x="166637" y="3685901"/>
            <a:ext cx="154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Entangled state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76CC2C3D-8766-7427-188E-6F53F67F4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12" y="4316153"/>
            <a:ext cx="1319396" cy="156050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525DE161-FF5B-EB6A-B290-077583932445}"/>
              </a:ext>
            </a:extLst>
          </p:cNvPr>
          <p:cNvSpPr txBox="1"/>
          <p:nvPr/>
        </p:nvSpPr>
        <p:spPr>
          <a:xfrm>
            <a:off x="1705924" y="2875471"/>
            <a:ext cx="13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edge 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02E63043-5F9A-C77F-644C-4E52571AF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954" y="3284520"/>
            <a:ext cx="3870138" cy="149498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5E34963-196F-01B0-06DE-221DA5BEF2CA}"/>
              </a:ext>
            </a:extLst>
          </p:cNvPr>
          <p:cNvSpPr txBox="1"/>
          <p:nvPr/>
        </p:nvSpPr>
        <p:spPr>
          <a:xfrm>
            <a:off x="1740651" y="4738993"/>
            <a:ext cx="16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edge 3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BF019846-FADE-27B2-EF5F-182C331CE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6976" y="5145445"/>
            <a:ext cx="2196828" cy="15851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B6E8FE-2659-BE03-29B2-3A5194AEE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0520" y="3238087"/>
            <a:ext cx="1671712" cy="149498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A746B90D-5841-9483-6098-6E8998F50AF3}"/>
              </a:ext>
            </a:extLst>
          </p:cNvPr>
          <p:cNvSpPr txBox="1"/>
          <p:nvPr/>
        </p:nvSpPr>
        <p:spPr>
          <a:xfrm>
            <a:off x="5802093" y="2889578"/>
            <a:ext cx="16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edge 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159016-746E-FE44-B33A-CF2961DDB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7609" y="5099638"/>
            <a:ext cx="2294135" cy="1622403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74BBFF3-1186-2CE2-4608-1A115CF9D3D0}"/>
              </a:ext>
            </a:extLst>
          </p:cNvPr>
          <p:cNvSpPr txBox="1"/>
          <p:nvPr/>
        </p:nvSpPr>
        <p:spPr>
          <a:xfrm>
            <a:off x="4034364" y="4717771"/>
            <a:ext cx="16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edge 4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13008E-8D6F-C2F8-57E0-612555C6CE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6642" y="5076779"/>
            <a:ext cx="1771691" cy="168231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A2E22A34-4525-25F3-4F50-9906B42CFBE8}"/>
              </a:ext>
            </a:extLst>
          </p:cNvPr>
          <p:cNvSpPr txBox="1"/>
          <p:nvPr/>
        </p:nvSpPr>
        <p:spPr>
          <a:xfrm>
            <a:off x="6629020" y="4742849"/>
            <a:ext cx="16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edge 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2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703" y="373604"/>
            <a:ext cx="41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/>
                  </a:outerShdw>
                </a:effectLst>
                <a:latin typeface="Arial" panose="020B0604020202020204" pitchFamily="34" charset="0"/>
                <a:ea typeface="여기어때 잘난체" panose="020B0600000101010101" pitchFamily="50" charset="-127"/>
                <a:cs typeface="Arial" panose="020B0604020202020204" pitchFamily="34" charset="0"/>
              </a:rPr>
              <a:t>2.3 problem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/>
                </a:outerShdw>
              </a:effectLst>
              <a:latin typeface="Arial" panose="020B0604020202020204" pitchFamily="34" charset="0"/>
              <a:ea typeface="여기어때 잘난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2D0205-BBF9-7B62-25B4-01449800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3" y="3711180"/>
            <a:ext cx="5041270" cy="3149206"/>
          </a:xfrm>
          <a:prstGeom prst="rect">
            <a:avLst/>
          </a:prstGeom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9B2002F6-FDB2-22E7-14DE-EF3B611BC2B2}"/>
              </a:ext>
            </a:extLst>
          </p:cNvPr>
          <p:cNvSpPr/>
          <p:nvPr/>
        </p:nvSpPr>
        <p:spPr>
          <a:xfrm>
            <a:off x="3295768" y="1652593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CD4A24E-1C53-8AD5-03A3-0D1A286E954E}"/>
              </a:ext>
            </a:extLst>
          </p:cNvPr>
          <p:cNvSpPr/>
          <p:nvPr/>
        </p:nvSpPr>
        <p:spPr>
          <a:xfrm>
            <a:off x="3852208" y="1666765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B321EF8-910F-8635-9C65-F913F9119373}"/>
              </a:ext>
            </a:extLst>
          </p:cNvPr>
          <p:cNvSpPr/>
          <p:nvPr/>
        </p:nvSpPr>
        <p:spPr>
          <a:xfrm>
            <a:off x="4447626" y="1666768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BF5D9C6-BA23-1560-9983-B71411A8A15B}"/>
              </a:ext>
            </a:extLst>
          </p:cNvPr>
          <p:cNvSpPr/>
          <p:nvPr/>
        </p:nvSpPr>
        <p:spPr>
          <a:xfrm>
            <a:off x="5004066" y="1680940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4CA9AE8-7CCE-F178-E11D-21F910FA5197}"/>
              </a:ext>
            </a:extLst>
          </p:cNvPr>
          <p:cNvSpPr/>
          <p:nvPr/>
        </p:nvSpPr>
        <p:spPr>
          <a:xfrm>
            <a:off x="3543148" y="2761692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EA0FAFA-6AC3-BAAB-1288-02D8F4C012AF}"/>
              </a:ext>
            </a:extLst>
          </p:cNvPr>
          <p:cNvSpPr/>
          <p:nvPr/>
        </p:nvSpPr>
        <p:spPr>
          <a:xfrm>
            <a:off x="3754148" y="2166264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47B7B08-7283-A54E-47F2-F1EE09CA0A3B}"/>
              </a:ext>
            </a:extLst>
          </p:cNvPr>
          <p:cNvSpPr/>
          <p:nvPr/>
        </p:nvSpPr>
        <p:spPr>
          <a:xfrm>
            <a:off x="4552766" y="2176427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9B0E3F8-9C4B-E0C0-C1AC-E4AC4796C6BA}"/>
              </a:ext>
            </a:extLst>
          </p:cNvPr>
          <p:cNvSpPr/>
          <p:nvPr/>
        </p:nvSpPr>
        <p:spPr>
          <a:xfrm>
            <a:off x="4144006" y="2515719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9091FFA-3A87-8023-CC01-2CDAE5D3507C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>
            <a:off x="3531220" y="1770319"/>
            <a:ext cx="320988" cy="141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167B8EC-04CA-1C49-2AAB-EDB7A4F4A105}"/>
              </a:ext>
            </a:extLst>
          </p:cNvPr>
          <p:cNvCxnSpPr>
            <a:cxnSpLocks/>
            <a:stCxn id="77" idx="6"/>
            <a:endCxn id="78" idx="2"/>
          </p:cNvCxnSpPr>
          <p:nvPr/>
        </p:nvCxnSpPr>
        <p:spPr>
          <a:xfrm>
            <a:off x="4087660" y="1784491"/>
            <a:ext cx="359966" cy="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1AC6CBE-12DB-5039-C02E-7A46ABA95E51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4683078" y="1784494"/>
            <a:ext cx="320988" cy="141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597D62A-0533-3CF7-BBA2-27167EC4DA3E}"/>
              </a:ext>
            </a:extLst>
          </p:cNvPr>
          <p:cNvCxnSpPr>
            <a:cxnSpLocks/>
            <a:stCxn id="77" idx="4"/>
            <a:endCxn id="81" idx="0"/>
          </p:cNvCxnSpPr>
          <p:nvPr/>
        </p:nvCxnSpPr>
        <p:spPr>
          <a:xfrm flipH="1">
            <a:off x="3871874" y="1902217"/>
            <a:ext cx="98060" cy="264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49A9237-77BA-38E1-CBBF-CF48934EF9A0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4565352" y="1902220"/>
            <a:ext cx="105140" cy="274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03544ED2-3C2E-24D7-99BD-0EDDC5F5E74C}"/>
              </a:ext>
            </a:extLst>
          </p:cNvPr>
          <p:cNvSpPr/>
          <p:nvPr/>
        </p:nvSpPr>
        <p:spPr>
          <a:xfrm>
            <a:off x="4681068" y="2771852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B05F370-DAF6-BA13-DE00-E767842019B8}"/>
              </a:ext>
            </a:extLst>
          </p:cNvPr>
          <p:cNvSpPr/>
          <p:nvPr/>
        </p:nvSpPr>
        <p:spPr>
          <a:xfrm>
            <a:off x="4174948" y="1125568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02B062D-2D60-1526-AB1A-79272FAEAFF9}"/>
              </a:ext>
            </a:extLst>
          </p:cNvPr>
          <p:cNvCxnSpPr>
            <a:stCxn id="76" idx="5"/>
            <a:endCxn id="81" idx="1"/>
          </p:cNvCxnSpPr>
          <p:nvPr/>
        </p:nvCxnSpPr>
        <p:spPr>
          <a:xfrm>
            <a:off x="3496739" y="1853564"/>
            <a:ext cx="291890" cy="347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D892DC6-0D14-EF4D-0D84-137438CDFB09}"/>
              </a:ext>
            </a:extLst>
          </p:cNvPr>
          <p:cNvCxnSpPr>
            <a:stCxn id="90" idx="3"/>
            <a:endCxn id="77" idx="7"/>
          </p:cNvCxnSpPr>
          <p:nvPr/>
        </p:nvCxnSpPr>
        <p:spPr>
          <a:xfrm flipH="1">
            <a:off x="4053179" y="1326539"/>
            <a:ext cx="156250" cy="374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8FEA7DD-194E-363C-9855-BDE1BB0E4917}"/>
              </a:ext>
            </a:extLst>
          </p:cNvPr>
          <p:cNvCxnSpPr>
            <a:stCxn id="81" idx="5"/>
            <a:endCxn id="83" idx="2"/>
          </p:cNvCxnSpPr>
          <p:nvPr/>
        </p:nvCxnSpPr>
        <p:spPr>
          <a:xfrm>
            <a:off x="3955119" y="2367235"/>
            <a:ext cx="223368" cy="18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AF412F-7CF1-8019-1F96-41FB204C87A8}"/>
              </a:ext>
            </a:extLst>
          </p:cNvPr>
          <p:cNvCxnSpPr>
            <a:stCxn id="90" idx="5"/>
            <a:endCxn id="78" idx="1"/>
          </p:cNvCxnSpPr>
          <p:nvPr/>
        </p:nvCxnSpPr>
        <p:spPr>
          <a:xfrm>
            <a:off x="4375919" y="1326539"/>
            <a:ext cx="106188" cy="374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9F178E1-967E-3074-AEC4-260D7A7E0F90}"/>
              </a:ext>
            </a:extLst>
          </p:cNvPr>
          <p:cNvCxnSpPr>
            <a:cxnSpLocks/>
            <a:stCxn id="81" idx="3"/>
            <a:endCxn id="80" idx="0"/>
          </p:cNvCxnSpPr>
          <p:nvPr/>
        </p:nvCxnSpPr>
        <p:spPr>
          <a:xfrm flipH="1">
            <a:off x="3660874" y="2367235"/>
            <a:ext cx="127755" cy="394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9C8DC28-26FF-4235-50A1-CFABAEEAE829}"/>
              </a:ext>
            </a:extLst>
          </p:cNvPr>
          <p:cNvCxnSpPr>
            <a:stCxn id="80" idx="6"/>
            <a:endCxn id="83" idx="3"/>
          </p:cNvCxnSpPr>
          <p:nvPr/>
        </p:nvCxnSpPr>
        <p:spPr>
          <a:xfrm flipV="1">
            <a:off x="3778600" y="2633445"/>
            <a:ext cx="365406" cy="245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4C1AF58-A228-AF4A-7CC1-0DCA000F1516}"/>
              </a:ext>
            </a:extLst>
          </p:cNvPr>
          <p:cNvCxnSpPr>
            <a:stCxn id="83" idx="7"/>
            <a:endCxn id="82" idx="3"/>
          </p:cNvCxnSpPr>
          <p:nvPr/>
        </p:nvCxnSpPr>
        <p:spPr>
          <a:xfrm flipV="1">
            <a:off x="4344977" y="2377398"/>
            <a:ext cx="242270" cy="172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876015B-F23D-AB50-1EAB-BD24C879F244}"/>
              </a:ext>
            </a:extLst>
          </p:cNvPr>
          <p:cNvCxnSpPr>
            <a:stCxn id="82" idx="7"/>
            <a:endCxn id="79" idx="3"/>
          </p:cNvCxnSpPr>
          <p:nvPr/>
        </p:nvCxnSpPr>
        <p:spPr>
          <a:xfrm flipV="1">
            <a:off x="4753737" y="1881911"/>
            <a:ext cx="284810" cy="328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4572488-748D-1618-E400-76FFC0B5C34D}"/>
              </a:ext>
            </a:extLst>
          </p:cNvPr>
          <p:cNvCxnSpPr>
            <a:stCxn id="82" idx="5"/>
            <a:endCxn id="89" idx="0"/>
          </p:cNvCxnSpPr>
          <p:nvPr/>
        </p:nvCxnSpPr>
        <p:spPr>
          <a:xfrm>
            <a:off x="4753737" y="2377398"/>
            <a:ext cx="45057" cy="394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A302426-67C3-20A8-3FF5-231C123BCCC1}"/>
              </a:ext>
            </a:extLst>
          </p:cNvPr>
          <p:cNvCxnSpPr>
            <a:stCxn id="83" idx="5"/>
            <a:endCxn id="89" idx="2"/>
          </p:cNvCxnSpPr>
          <p:nvPr/>
        </p:nvCxnSpPr>
        <p:spPr>
          <a:xfrm>
            <a:off x="4344977" y="2716690"/>
            <a:ext cx="336091" cy="172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B0113FB-C0AA-33D0-19CA-7233C9155AF4}"/>
                  </a:ext>
                </a:extLst>
              </p:cNvPr>
              <p:cNvSpPr txBox="1"/>
              <p:nvPr/>
            </p:nvSpPr>
            <p:spPr>
              <a:xfrm>
                <a:off x="5993814" y="1248759"/>
                <a:ext cx="12543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-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(red edge)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B0113FB-C0AA-33D0-19CA-7233C9155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814" y="1248759"/>
                <a:ext cx="1254338" cy="646331"/>
              </a:xfrm>
              <a:prstGeom prst="rect">
                <a:avLst/>
              </a:prstGeom>
              <a:blipFill>
                <a:blip r:embed="rId3"/>
                <a:stretch>
                  <a:fillRect l="-2913" r="-3398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D582B9E-5DAB-F519-E780-8A885DBB8D81}"/>
                  </a:ext>
                </a:extLst>
              </p:cNvPr>
              <p:cNvSpPr txBox="1"/>
              <p:nvPr/>
            </p:nvSpPr>
            <p:spPr>
              <a:xfrm>
                <a:off x="5900759" y="1880612"/>
                <a:ext cx="1417805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2,3,4,5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(black edge)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D582B9E-5DAB-F519-E780-8A885DBB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759" y="1880612"/>
                <a:ext cx="1417805" cy="658514"/>
              </a:xfrm>
              <a:prstGeom prst="rect">
                <a:avLst/>
              </a:prstGeom>
              <a:blipFill>
                <a:blip r:embed="rId4"/>
                <a:stretch>
                  <a:fillRect l="-4292" r="-4292" b="-12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CB3E003B-1075-3A81-AAEB-17254267A9F6}"/>
              </a:ext>
            </a:extLst>
          </p:cNvPr>
          <p:cNvSpPr txBox="1"/>
          <p:nvPr/>
        </p:nvSpPr>
        <p:spPr>
          <a:xfrm>
            <a:off x="4059969" y="813219"/>
            <a:ext cx="5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75E6ADF-0B66-AB8E-7815-878095974F32}"/>
              </a:ext>
            </a:extLst>
          </p:cNvPr>
          <p:cNvSpPr txBox="1"/>
          <p:nvPr/>
        </p:nvSpPr>
        <p:spPr>
          <a:xfrm>
            <a:off x="4466111" y="1360174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XZX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73084BD-E788-6A01-5D40-7FDFABCC0811}"/>
              </a:ext>
            </a:extLst>
          </p:cNvPr>
          <p:cNvSpPr txBox="1"/>
          <p:nvPr/>
        </p:nvSpPr>
        <p:spPr>
          <a:xfrm>
            <a:off x="5198915" y="1585653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XXZ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9AAFC92-127E-9FF5-3521-4A90EA1FC270}"/>
              </a:ext>
            </a:extLst>
          </p:cNvPr>
          <p:cNvSpPr txBox="1"/>
          <p:nvPr/>
        </p:nvSpPr>
        <p:spPr>
          <a:xfrm>
            <a:off x="3539828" y="1330979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ZXX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E4FB0D-1D14-9E7D-CB66-9A658001DBCC}"/>
              </a:ext>
            </a:extLst>
          </p:cNvPr>
          <p:cNvSpPr txBox="1"/>
          <p:nvPr/>
        </p:nvSpPr>
        <p:spPr>
          <a:xfrm>
            <a:off x="2665099" y="1530458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ZZZ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64605C-A615-4144-746E-3D29101EC4F4}"/>
              </a:ext>
            </a:extLst>
          </p:cNvPr>
          <p:cNvSpPr txBox="1"/>
          <p:nvPr/>
        </p:nvSpPr>
        <p:spPr>
          <a:xfrm>
            <a:off x="3189474" y="2119774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ZII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48EDB5A-BF44-95BC-BC5B-C29081592F48}"/>
              </a:ext>
            </a:extLst>
          </p:cNvPr>
          <p:cNvSpPr txBox="1"/>
          <p:nvPr/>
        </p:nvSpPr>
        <p:spPr>
          <a:xfrm>
            <a:off x="3009217" y="2830720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IXI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5CB842D-D367-DB0F-6201-2E548B6A6DA9}"/>
              </a:ext>
            </a:extLst>
          </p:cNvPr>
          <p:cNvSpPr txBox="1"/>
          <p:nvPr/>
        </p:nvSpPr>
        <p:spPr>
          <a:xfrm>
            <a:off x="4766016" y="2788157"/>
            <a:ext cx="6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IZI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5EF0278-FFAC-FEAD-36B0-FDC6FCD828EA}"/>
              </a:ext>
            </a:extLst>
          </p:cNvPr>
          <p:cNvSpPr txBox="1"/>
          <p:nvPr/>
        </p:nvSpPr>
        <p:spPr>
          <a:xfrm>
            <a:off x="4688388" y="2146387"/>
            <a:ext cx="59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XII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D63074-C119-D2D6-53CC-F12129CEDE2A}"/>
              </a:ext>
            </a:extLst>
          </p:cNvPr>
          <p:cNvSpPr txBox="1"/>
          <p:nvPr/>
        </p:nvSpPr>
        <p:spPr>
          <a:xfrm>
            <a:off x="5282865" y="5503341"/>
            <a:ext cx="322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Winning Probability 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Depending on QPU: 94.31%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16A0EDE-FDAC-2A75-3C76-900F189B59EA}"/>
              </a:ext>
            </a:extLst>
          </p:cNvPr>
          <p:cNvSpPr txBox="1"/>
          <p:nvPr/>
        </p:nvSpPr>
        <p:spPr>
          <a:xfrm>
            <a:off x="5710302" y="4033271"/>
            <a:ext cx="225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Winning Probability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Of Classical : 95%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A503218-AA05-C9D0-B231-41F768BD6654}"/>
              </a:ext>
            </a:extLst>
          </p:cNvPr>
          <p:cNvSpPr txBox="1"/>
          <p:nvPr/>
        </p:nvSpPr>
        <p:spPr>
          <a:xfrm>
            <a:off x="5526671" y="4750973"/>
            <a:ext cx="268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Winning Probability 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of Simulator: 100%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7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703" y="373604"/>
            <a:ext cx="41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/>
                  </a:outerShdw>
                </a:effectLst>
                <a:latin typeface="Arial" panose="020B0604020202020204" pitchFamily="34" charset="0"/>
                <a:ea typeface="여기어때 잘난체" panose="020B0600000101010101" pitchFamily="50" charset="-127"/>
                <a:cs typeface="Arial" panose="020B0604020202020204" pitchFamily="34" charset="0"/>
              </a:rPr>
              <a:t>Further thing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/>
                </a:outerShdw>
              </a:effectLst>
              <a:latin typeface="Arial" panose="020B0604020202020204" pitchFamily="34" charset="0"/>
              <a:ea typeface="여기어때 잘난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85781103-2844-06B7-BAC4-13E8EAACA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55" y="3980869"/>
            <a:ext cx="3434642" cy="28890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A2D23C3-4693-BFF3-38A1-9927964DA0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49" y="1445078"/>
            <a:ext cx="3618072" cy="19058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F4D3A68-949B-BB98-2E12-075AB2C52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5" y="1445078"/>
            <a:ext cx="3664747" cy="193048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D7E2FA-07B1-F69C-5AC4-6562814B4634}"/>
              </a:ext>
            </a:extLst>
          </p:cNvPr>
          <p:cNvSpPr/>
          <p:nvPr/>
        </p:nvSpPr>
        <p:spPr>
          <a:xfrm>
            <a:off x="4118495" y="4017571"/>
            <a:ext cx="565362" cy="28890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BCE93D-0E67-9EF2-0166-06E3849DEEBC}"/>
              </a:ext>
            </a:extLst>
          </p:cNvPr>
          <p:cNvSpPr txBox="1"/>
          <p:nvPr/>
        </p:nvSpPr>
        <p:spPr>
          <a:xfrm>
            <a:off x="5316885" y="3440725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411D0A-8FC9-4DF2-8DF5-F03C4B4BB5C9}"/>
              </a:ext>
            </a:extLst>
          </p:cNvPr>
          <p:cNvSpPr/>
          <p:nvPr/>
        </p:nvSpPr>
        <p:spPr>
          <a:xfrm>
            <a:off x="5122754" y="3948015"/>
            <a:ext cx="565362" cy="278624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CDE393-16CA-76CB-D8F6-4ECA78A77379}"/>
              </a:ext>
            </a:extLst>
          </p:cNvPr>
          <p:cNvSpPr txBox="1"/>
          <p:nvPr/>
        </p:nvSpPr>
        <p:spPr>
          <a:xfrm>
            <a:off x="441122" y="1237964"/>
            <a:ext cx="169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Odd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circuit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4812A-2986-5BEA-9FC6-7985FBD513A3}"/>
              </a:ext>
            </a:extLst>
          </p:cNvPr>
          <p:cNvSpPr txBox="1"/>
          <p:nvPr/>
        </p:nvSpPr>
        <p:spPr>
          <a:xfrm>
            <a:off x="7050045" y="1210533"/>
            <a:ext cx="169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circuit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D2CA60-31A1-E087-8F02-6F70007C99D3}"/>
              </a:ext>
            </a:extLst>
          </p:cNvPr>
          <p:cNvSpPr txBox="1"/>
          <p:nvPr/>
        </p:nvSpPr>
        <p:spPr>
          <a:xfrm>
            <a:off x="3763938" y="3361106"/>
            <a:ext cx="147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Ideal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A5BE56-8631-CF24-0944-25A2C757D3C2}"/>
              </a:ext>
            </a:extLst>
          </p:cNvPr>
          <p:cNvSpPr txBox="1"/>
          <p:nvPr/>
        </p:nvSpPr>
        <p:spPr>
          <a:xfrm>
            <a:off x="5004298" y="3460377"/>
            <a:ext cx="86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92A910-2D46-0949-1064-80CC3AD19FD7}"/>
              </a:ext>
            </a:extLst>
          </p:cNvPr>
          <p:cNvSpPr txBox="1"/>
          <p:nvPr/>
        </p:nvSpPr>
        <p:spPr>
          <a:xfrm>
            <a:off x="3390673" y="3446448"/>
            <a:ext cx="32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FF18BE-C872-AC22-565B-B44BC5253CFA}"/>
              </a:ext>
            </a:extLst>
          </p:cNvPr>
          <p:cNvSpPr txBox="1"/>
          <p:nvPr/>
        </p:nvSpPr>
        <p:spPr>
          <a:xfrm>
            <a:off x="2132502" y="3361107"/>
            <a:ext cx="147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QPU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FA0AC-E2DC-A7D9-7415-77BB133B04EA}"/>
              </a:ext>
            </a:extLst>
          </p:cNvPr>
          <p:cNvSpPr txBox="1"/>
          <p:nvPr/>
        </p:nvSpPr>
        <p:spPr>
          <a:xfrm>
            <a:off x="3793331" y="1792515"/>
            <a:ext cx="1479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Calculation to take turn these two circuit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3BF3B6B-DA4C-850E-5AE8-A2066F844BA5}"/>
              </a:ext>
            </a:extLst>
          </p:cNvPr>
          <p:cNvCxnSpPr>
            <a:stCxn id="20" idx="2"/>
          </p:cNvCxnSpPr>
          <p:nvPr/>
        </p:nvCxnSpPr>
        <p:spPr>
          <a:xfrm flipH="1">
            <a:off x="5960065" y="3810057"/>
            <a:ext cx="198211" cy="4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D60E7E-7558-45A2-7DD7-6CBAB746C305}"/>
              </a:ext>
            </a:extLst>
          </p:cNvPr>
          <p:cNvSpPr txBox="1"/>
          <p:nvPr/>
        </p:nvSpPr>
        <p:spPr>
          <a:xfrm>
            <a:off x="1636720" y="5087662"/>
            <a:ext cx="147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7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703" y="373604"/>
            <a:ext cx="41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/>
                  </a:outerShdw>
                </a:effectLst>
                <a:latin typeface="Arial" panose="020B0604020202020204" pitchFamily="34" charset="0"/>
                <a:ea typeface="여기어때 잘난체" panose="020B0600000101010101" pitchFamily="50" charset="-127"/>
                <a:cs typeface="Arial" panose="020B0604020202020204" pitchFamily="34" charset="0"/>
              </a:rPr>
              <a:t>Further thing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/>
                </a:outerShdw>
              </a:effectLst>
              <a:latin typeface="Arial" panose="020B0604020202020204" pitchFamily="34" charset="0"/>
              <a:ea typeface="여기어때 잘난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3B30421-9E06-D2A9-6BF1-B9E442822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96" y="1891172"/>
            <a:ext cx="7685921" cy="159679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C3B632-25F2-1528-D22A-DC92A76FBF8B}"/>
              </a:ext>
            </a:extLst>
          </p:cNvPr>
          <p:cNvSpPr txBox="1"/>
          <p:nvPr/>
        </p:nvSpPr>
        <p:spPr>
          <a:xfrm>
            <a:off x="2126577" y="4574651"/>
            <a:ext cx="5057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Single qubit gate fidelity : 88.31%</a:t>
            </a:r>
          </a:p>
          <a:p>
            <a:pPr algn="ctr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Two qubit gate fidelity : 78.84%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7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703" y="373604"/>
            <a:ext cx="41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/>
                  </a:outerShdw>
                </a:effectLst>
                <a:latin typeface="Arial" panose="020B0604020202020204" pitchFamily="34" charset="0"/>
                <a:ea typeface="여기어때 잘난체" panose="020B0600000101010101" pitchFamily="50" charset="-127"/>
                <a:cs typeface="Arial" panose="020B0604020202020204" pitchFamily="34" charset="0"/>
              </a:rPr>
              <a:t>2.1 problem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/>
                </a:outerShdw>
              </a:effectLst>
              <a:latin typeface="Arial" panose="020B0604020202020204" pitchFamily="34" charset="0"/>
              <a:ea typeface="여기어때 잘난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7" name="그래픽 16" descr="사용자 단색으로 채워진">
            <a:extLst>
              <a:ext uri="{FF2B5EF4-FFF2-40B4-BE49-F238E27FC236}">
                <a16:creationId xmlns:a16="http://schemas.microsoft.com/office/drawing/2014/main" id="{2553B800-E15C-F604-D650-B558B670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60" y="5161280"/>
            <a:ext cx="914400" cy="914400"/>
          </a:xfrm>
          <a:prstGeom prst="rect">
            <a:avLst/>
          </a:prstGeom>
        </p:spPr>
      </p:pic>
      <p:pic>
        <p:nvPicPr>
          <p:cNvPr id="20" name="그래픽 19" descr="사용자 단색으로 채워진">
            <a:extLst>
              <a:ext uri="{FF2B5EF4-FFF2-40B4-BE49-F238E27FC236}">
                <a16:creationId xmlns:a16="http://schemas.microsoft.com/office/drawing/2014/main" id="{A056D569-C66F-068D-43F4-8CA89562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5840" y="5161280"/>
            <a:ext cx="914400" cy="914400"/>
          </a:xfrm>
          <a:prstGeom prst="rect">
            <a:avLst/>
          </a:prstGeom>
        </p:spPr>
      </p:pic>
      <p:pic>
        <p:nvPicPr>
          <p:cNvPr id="21" name="그래픽 20" descr="사용자 단색으로 채워진">
            <a:extLst>
              <a:ext uri="{FF2B5EF4-FFF2-40B4-BE49-F238E27FC236}">
                <a16:creationId xmlns:a16="http://schemas.microsoft.com/office/drawing/2014/main" id="{71774511-71DA-E683-6BC8-395BBC1DA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152399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C34ECE-F300-954B-179B-D6B30232DAD7}"/>
              </a:ext>
            </a:extLst>
          </p:cNvPr>
          <p:cNvSpPr txBox="1"/>
          <p:nvPr/>
        </p:nvSpPr>
        <p:spPr>
          <a:xfrm>
            <a:off x="685800" y="6075680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09794-ABC6-EFFD-55C1-A5B90EAC9191}"/>
              </a:ext>
            </a:extLst>
          </p:cNvPr>
          <p:cNvSpPr txBox="1"/>
          <p:nvPr/>
        </p:nvSpPr>
        <p:spPr>
          <a:xfrm>
            <a:off x="3926840" y="2406136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Referee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D7C445-2A09-F26B-6801-0E23EE5DBB80}"/>
              </a:ext>
            </a:extLst>
          </p:cNvPr>
          <p:cNvSpPr txBox="1"/>
          <p:nvPr/>
        </p:nvSpPr>
        <p:spPr>
          <a:xfrm>
            <a:off x="7188200" y="6075680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90FD75-277A-4499-C7C1-0215F6AE319B}"/>
              </a:ext>
            </a:extLst>
          </p:cNvPr>
          <p:cNvSpPr/>
          <p:nvPr/>
        </p:nvSpPr>
        <p:spPr>
          <a:xfrm>
            <a:off x="3862592" y="3226725"/>
            <a:ext cx="396240" cy="3962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BB7FB97-DDDF-399D-837B-BB9BFD6903C8}"/>
              </a:ext>
            </a:extLst>
          </p:cNvPr>
          <p:cNvSpPr/>
          <p:nvPr/>
        </p:nvSpPr>
        <p:spPr>
          <a:xfrm>
            <a:off x="3664472" y="4057994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026398-1C9D-72DD-8BDA-90E3F0F8CC85}"/>
              </a:ext>
            </a:extLst>
          </p:cNvPr>
          <p:cNvSpPr/>
          <p:nvPr/>
        </p:nvSpPr>
        <p:spPr>
          <a:xfrm>
            <a:off x="4373880" y="4599193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A4EDC0-295D-C91F-7770-3A819839079E}"/>
              </a:ext>
            </a:extLst>
          </p:cNvPr>
          <p:cNvSpPr/>
          <p:nvPr/>
        </p:nvSpPr>
        <p:spPr>
          <a:xfrm>
            <a:off x="5029200" y="4057994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9B20FC4-D77C-F525-0D37-F94A626DA8F9}"/>
              </a:ext>
            </a:extLst>
          </p:cNvPr>
          <p:cNvSpPr/>
          <p:nvPr/>
        </p:nvSpPr>
        <p:spPr>
          <a:xfrm>
            <a:off x="4831080" y="3230020"/>
            <a:ext cx="396240" cy="3962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FFB9BC9-CABD-E43E-3395-768A5E3E7076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4258832" y="3424845"/>
            <a:ext cx="572248" cy="329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334C9DB-D22D-5397-498A-591F85FCAE8A}"/>
              </a:ext>
            </a:extLst>
          </p:cNvPr>
          <p:cNvCxnSpPr>
            <a:stCxn id="26" idx="5"/>
            <a:endCxn id="27" idx="1"/>
          </p:cNvCxnSpPr>
          <p:nvPr/>
        </p:nvCxnSpPr>
        <p:spPr>
          <a:xfrm>
            <a:off x="4002684" y="4396206"/>
            <a:ext cx="429224" cy="2610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7FF47C-2D7A-D11D-4A9D-05D8E07FCD9A}"/>
              </a:ext>
            </a:extLst>
          </p:cNvPr>
          <p:cNvCxnSpPr>
            <a:stCxn id="27" idx="6"/>
            <a:endCxn id="28" idx="3"/>
          </p:cNvCxnSpPr>
          <p:nvPr/>
        </p:nvCxnSpPr>
        <p:spPr>
          <a:xfrm flipV="1">
            <a:off x="4770120" y="4396206"/>
            <a:ext cx="317108" cy="401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1B33C11-2DF9-F5EB-F1D2-6F9FE8F66455}"/>
              </a:ext>
            </a:extLst>
          </p:cNvPr>
          <p:cNvCxnSpPr>
            <a:stCxn id="29" idx="4"/>
            <a:endCxn id="28" idx="0"/>
          </p:cNvCxnSpPr>
          <p:nvPr/>
        </p:nvCxnSpPr>
        <p:spPr>
          <a:xfrm>
            <a:off x="5029200" y="3626260"/>
            <a:ext cx="198120" cy="4317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31C585-6D98-0018-D86D-8FCE2574EAE1}"/>
              </a:ext>
            </a:extLst>
          </p:cNvPr>
          <p:cNvSpPr txBox="1"/>
          <p:nvPr/>
        </p:nvSpPr>
        <p:spPr>
          <a:xfrm>
            <a:off x="3466352" y="3084527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E3B802-C6B4-2927-6402-B14EA640F867}"/>
              </a:ext>
            </a:extLst>
          </p:cNvPr>
          <p:cNvSpPr txBox="1"/>
          <p:nvPr/>
        </p:nvSpPr>
        <p:spPr>
          <a:xfrm>
            <a:off x="5067755" y="3056621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26C37A-D766-D98A-F41C-1ABD05F5D4A8}"/>
              </a:ext>
            </a:extLst>
          </p:cNvPr>
          <p:cNvSpPr txBox="1"/>
          <p:nvPr/>
        </p:nvSpPr>
        <p:spPr>
          <a:xfrm>
            <a:off x="3275723" y="4076569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38AAA2-F3DE-7266-64FB-6570E452CCF9}"/>
              </a:ext>
            </a:extLst>
          </p:cNvPr>
          <p:cNvSpPr txBox="1"/>
          <p:nvPr/>
        </p:nvSpPr>
        <p:spPr>
          <a:xfrm>
            <a:off x="5285348" y="4057994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2050EB-8354-45C1-2A4F-1684BF96E52B}"/>
              </a:ext>
            </a:extLst>
          </p:cNvPr>
          <p:cNvSpPr txBox="1"/>
          <p:nvPr/>
        </p:nvSpPr>
        <p:spPr>
          <a:xfrm>
            <a:off x="4325946" y="4950859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v4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BD32F0-CE7C-C013-0E78-BCBD3E3C7626}"/>
              </a:ext>
            </a:extLst>
          </p:cNvPr>
          <p:cNvSpPr txBox="1"/>
          <p:nvPr/>
        </p:nvSpPr>
        <p:spPr>
          <a:xfrm>
            <a:off x="3884499" y="3656846"/>
            <a:ext cx="129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Cyclic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E0D021-BA79-6BEF-73C2-F118E40BA9CA}"/>
                  </a:ext>
                </a:extLst>
              </p:cNvPr>
              <p:cNvSpPr txBox="1"/>
              <p:nvPr/>
            </p:nvSpPr>
            <p:spPr>
              <a:xfrm>
                <a:off x="1062794" y="4711483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E0D021-BA79-6BEF-73C2-F118E40BA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94" y="4711483"/>
                <a:ext cx="53633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EE8CE1-32EA-4CD0-C223-2E83EB90042B}"/>
                  </a:ext>
                </a:extLst>
              </p:cNvPr>
              <p:cNvSpPr txBox="1"/>
              <p:nvPr/>
            </p:nvSpPr>
            <p:spPr>
              <a:xfrm>
                <a:off x="7544874" y="4810767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EE8CE1-32EA-4CD0-C223-2E83EB900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874" y="4810767"/>
                <a:ext cx="5363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두루마리 모양: 세로로 말림 3">
            <a:extLst>
              <a:ext uri="{FF2B5EF4-FFF2-40B4-BE49-F238E27FC236}">
                <a16:creationId xmlns:a16="http://schemas.microsoft.com/office/drawing/2014/main" id="{C06A8FCF-D853-0C13-8F34-1C36632B274E}"/>
              </a:ext>
            </a:extLst>
          </p:cNvPr>
          <p:cNvSpPr/>
          <p:nvPr/>
        </p:nvSpPr>
        <p:spPr>
          <a:xfrm>
            <a:off x="696463" y="1289108"/>
            <a:ext cx="2403419" cy="1763515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D10536-C543-AEFC-63F3-A3A24AC2D830}"/>
                  </a:ext>
                </a:extLst>
              </p:cNvPr>
              <p:cNvSpPr txBox="1"/>
              <p:nvPr/>
            </p:nvSpPr>
            <p:spPr>
              <a:xfrm>
                <a:off x="698966" y="1513297"/>
                <a:ext cx="2403420" cy="1625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or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is neighbor</a:t>
                </a: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[ex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ko-KR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)] 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D10536-C543-AEFC-63F3-A3A24AC2D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66" y="1513297"/>
                <a:ext cx="2403420" cy="16250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355B520-39F7-9EA4-7283-26B38FFC0E71}"/>
              </a:ext>
            </a:extLst>
          </p:cNvPr>
          <p:cNvSpPr txBox="1"/>
          <p:nvPr/>
        </p:nvSpPr>
        <p:spPr>
          <a:xfrm>
            <a:off x="3781312" y="3247087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1C43D1-A4D6-EAC4-617C-9307D52C478F}"/>
              </a:ext>
            </a:extLst>
          </p:cNvPr>
          <p:cNvSpPr txBox="1"/>
          <p:nvPr/>
        </p:nvSpPr>
        <p:spPr>
          <a:xfrm>
            <a:off x="4761034" y="3233707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64946C1-CD1A-B7C0-C906-A0D78F5B9CDB}"/>
                  </a:ext>
                </a:extLst>
              </p:cNvPr>
              <p:cNvSpPr txBox="1"/>
              <p:nvPr/>
            </p:nvSpPr>
            <p:spPr>
              <a:xfrm>
                <a:off x="2971334" y="5430462"/>
                <a:ext cx="3221651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64946C1-CD1A-B7C0-C906-A0D78F5B9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334" y="5430462"/>
                <a:ext cx="3221651" cy="703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8932508-978C-DCDA-71B6-6B38DDBA9A21}"/>
              </a:ext>
            </a:extLst>
          </p:cNvPr>
          <p:cNvCxnSpPr/>
          <p:nvPr/>
        </p:nvCxnSpPr>
        <p:spPr>
          <a:xfrm flipH="1">
            <a:off x="1976120" y="5782225"/>
            <a:ext cx="899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2C9187-EBCF-FC1F-112C-C64C5625222F}"/>
              </a:ext>
            </a:extLst>
          </p:cNvPr>
          <p:cNvCxnSpPr/>
          <p:nvPr/>
        </p:nvCxnSpPr>
        <p:spPr>
          <a:xfrm>
            <a:off x="6309360" y="5782225"/>
            <a:ext cx="87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두루마리 모양: 세로로 말림 50">
            <a:extLst>
              <a:ext uri="{FF2B5EF4-FFF2-40B4-BE49-F238E27FC236}">
                <a16:creationId xmlns:a16="http://schemas.microsoft.com/office/drawing/2014/main" id="{6AA75407-0AE4-DA47-0F5A-1971D7AFF351}"/>
              </a:ext>
            </a:extLst>
          </p:cNvPr>
          <p:cNvSpPr/>
          <p:nvPr/>
        </p:nvSpPr>
        <p:spPr>
          <a:xfrm flipH="1">
            <a:off x="6611841" y="982069"/>
            <a:ext cx="2464351" cy="2479408"/>
          </a:xfrm>
          <a:prstGeom prst="verticalScroll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F90339-D118-806F-D4EF-05136ACB9B85}"/>
                  </a:ext>
                </a:extLst>
              </p:cNvPr>
              <p:cNvSpPr txBox="1"/>
              <p:nvPr/>
            </p:nvSpPr>
            <p:spPr>
              <a:xfrm>
                <a:off x="6652392" y="1277416"/>
                <a:ext cx="240342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Winning condition</a:t>
                </a:r>
              </a:p>
              <a:p>
                <a:pPr algn="ctr"/>
                <a:endParaRPr lang="en-US" altLang="ko-K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1. If</a:t>
                </a:r>
                <a:r>
                  <a:rPr lang="en-US" altLang="ko-KR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2.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F90339-D118-806F-D4EF-05136ACB9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392" y="1277416"/>
                <a:ext cx="2403420" cy="2031325"/>
              </a:xfrm>
              <a:prstGeom prst="rect">
                <a:avLst/>
              </a:prstGeom>
              <a:blipFill>
                <a:blip r:embed="rId8"/>
                <a:stretch>
                  <a:fillRect t="-1802" b="-1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41A6F516-05B8-A93D-EB88-1EEAD969704C}"/>
              </a:ext>
            </a:extLst>
          </p:cNvPr>
          <p:cNvSpPr txBox="1"/>
          <p:nvPr/>
        </p:nvSpPr>
        <p:spPr>
          <a:xfrm>
            <a:off x="1648068" y="6153750"/>
            <a:ext cx="556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Classical winning probability of odd cycle graph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 : 1-1/(2n)   (even : 100%)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9219233E-B28A-96B7-9062-62B65CC6CCF0}"/>
              </a:ext>
            </a:extLst>
          </p:cNvPr>
          <p:cNvSpPr/>
          <p:nvPr/>
        </p:nvSpPr>
        <p:spPr>
          <a:xfrm rot="2739656" flipH="1">
            <a:off x="2466656" y="2149638"/>
            <a:ext cx="310326" cy="341475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5A3943FD-ADD4-7766-C2A7-BD20939E09B2}"/>
              </a:ext>
            </a:extLst>
          </p:cNvPr>
          <p:cNvSpPr/>
          <p:nvPr/>
        </p:nvSpPr>
        <p:spPr>
          <a:xfrm rot="18900000" flipH="1">
            <a:off x="6287632" y="2136891"/>
            <a:ext cx="310326" cy="341475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F970643-0E22-1E22-4451-74E2173A1563}"/>
                  </a:ext>
                </a:extLst>
              </p:cNvPr>
              <p:cNvSpPr txBox="1"/>
              <p:nvPr/>
            </p:nvSpPr>
            <p:spPr>
              <a:xfrm>
                <a:off x="2288837" y="3287513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F970643-0E22-1E22-4451-74E2173A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37" y="3287513"/>
                <a:ext cx="5363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945B54-AED9-3FDB-D28C-CD8A20E0262E}"/>
                  </a:ext>
                </a:extLst>
              </p:cNvPr>
              <p:cNvSpPr txBox="1"/>
              <p:nvPr/>
            </p:nvSpPr>
            <p:spPr>
              <a:xfrm>
                <a:off x="6347902" y="3287514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945B54-AED9-3FDB-D28C-CD8A20E0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902" y="3287514"/>
                <a:ext cx="5363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31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703" y="373604"/>
            <a:ext cx="41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/>
                  </a:outerShdw>
                </a:effectLst>
                <a:latin typeface="Arial" panose="020B0604020202020204" pitchFamily="34" charset="0"/>
                <a:ea typeface="여기어때 잘난체" panose="020B0600000101010101" pitchFamily="50" charset="-127"/>
                <a:cs typeface="Arial" panose="020B0604020202020204" pitchFamily="34" charset="0"/>
              </a:rPr>
              <a:t>2.1 problem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/>
                </a:outerShdw>
              </a:effectLst>
              <a:latin typeface="Arial" panose="020B0604020202020204" pitchFamily="34" charset="0"/>
              <a:ea typeface="여기어때 잘난체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FD0352-0BA1-C0FC-7E64-EED3CBC7E260}"/>
                  </a:ext>
                </a:extLst>
              </p:cNvPr>
              <p:cNvSpPr txBox="1"/>
              <p:nvPr/>
            </p:nvSpPr>
            <p:spPr>
              <a:xfrm>
                <a:off x="104172" y="994956"/>
                <a:ext cx="8947231" cy="4527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Quantum Strategy</a:t>
                </a:r>
              </a:p>
              <a:p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use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(|00&gt;+|11&gt;)</m:t>
                    </m:r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Define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&gt; =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0&gt;+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|1&gt;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&gt; =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0&gt;+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Bob’s measure result: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&gt;&lt;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</m:d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Alice’s measure result: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𝐴𝑙𝑖𝑐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&gt;&lt;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𝐴𝑙𝑖𝑐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</m:d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|</a:t>
                </a:r>
              </a:p>
              <a:p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b="0" dirty="0"/>
                  <a:t>Measure different axis</a:t>
                </a:r>
              </a:p>
              <a:p>
                <a:r>
                  <a:rPr lang="en-US" altLang="ko-KR" dirty="0"/>
                  <a:t>Bob’s axis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Alice’s axis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Max probability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FD0352-0BA1-C0FC-7E64-EED3CBC7E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2" y="994956"/>
                <a:ext cx="8947231" cy="4527201"/>
              </a:xfrm>
              <a:prstGeom prst="rect">
                <a:avLst/>
              </a:prstGeom>
              <a:blipFill>
                <a:blip r:embed="rId3"/>
                <a:stretch>
                  <a:fillRect l="-545" t="-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7DFF1A9-57C9-B077-ED96-95B16F1C7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032" y="3235406"/>
            <a:ext cx="4282811" cy="12574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5DC691-4F5B-64E4-4B7E-9DE62607B4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36" y="4492814"/>
            <a:ext cx="3371313" cy="24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4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1C6EFD4-87B5-0F8F-63C6-E55934FAD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66" y="2499360"/>
            <a:ext cx="4100609" cy="27940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21703" y="373604"/>
            <a:ext cx="41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/>
                  </a:outerShdw>
                </a:effectLst>
                <a:latin typeface="Arial" panose="020B0604020202020204" pitchFamily="34" charset="0"/>
                <a:ea typeface="여기어때 잘난체" panose="020B0600000101010101" pitchFamily="50" charset="-127"/>
                <a:cs typeface="Arial" panose="020B0604020202020204" pitchFamily="34" charset="0"/>
              </a:rPr>
              <a:t>2.1 problem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/>
                </a:outerShdw>
              </a:effectLst>
              <a:latin typeface="Arial" panose="020B0604020202020204" pitchFamily="34" charset="0"/>
              <a:ea typeface="여기어때 잘난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02FC52-FF0B-5113-B7A7-89DC86AA37F2}"/>
              </a:ext>
            </a:extLst>
          </p:cNvPr>
          <p:cNvSpPr/>
          <p:nvPr/>
        </p:nvSpPr>
        <p:spPr>
          <a:xfrm>
            <a:off x="8553691" y="2414607"/>
            <a:ext cx="285509" cy="2794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600F8A-5C32-C102-94DE-1C2FC9951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900" y="2499360"/>
            <a:ext cx="4000104" cy="27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7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703" y="373604"/>
            <a:ext cx="41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/>
                  </a:outerShdw>
                </a:effectLst>
                <a:latin typeface="Arial" panose="020B0604020202020204" pitchFamily="34" charset="0"/>
                <a:ea typeface="여기어때 잘난체" panose="020B0600000101010101" pitchFamily="50" charset="-127"/>
                <a:cs typeface="Arial" panose="020B0604020202020204" pitchFamily="34" charset="0"/>
              </a:rPr>
              <a:t>2.2 problem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/>
                </a:outerShdw>
              </a:effectLst>
              <a:latin typeface="Arial" panose="020B0604020202020204" pitchFamily="34" charset="0"/>
              <a:ea typeface="여기어때 잘난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7" name="그래픽 16" descr="사용자 단색으로 채워진">
            <a:extLst>
              <a:ext uri="{FF2B5EF4-FFF2-40B4-BE49-F238E27FC236}">
                <a16:creationId xmlns:a16="http://schemas.microsoft.com/office/drawing/2014/main" id="{2553B800-E15C-F604-D650-B558B670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60" y="5161280"/>
            <a:ext cx="914400" cy="914400"/>
          </a:xfrm>
          <a:prstGeom prst="rect">
            <a:avLst/>
          </a:prstGeom>
        </p:spPr>
      </p:pic>
      <p:pic>
        <p:nvPicPr>
          <p:cNvPr id="20" name="그래픽 19" descr="사용자 단색으로 채워진">
            <a:extLst>
              <a:ext uri="{FF2B5EF4-FFF2-40B4-BE49-F238E27FC236}">
                <a16:creationId xmlns:a16="http://schemas.microsoft.com/office/drawing/2014/main" id="{A056D569-C66F-068D-43F4-8CA89562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5840" y="5161280"/>
            <a:ext cx="914400" cy="914400"/>
          </a:xfrm>
          <a:prstGeom prst="rect">
            <a:avLst/>
          </a:prstGeom>
        </p:spPr>
      </p:pic>
      <p:pic>
        <p:nvPicPr>
          <p:cNvPr id="21" name="그래픽 20" descr="사용자 단색으로 채워진">
            <a:extLst>
              <a:ext uri="{FF2B5EF4-FFF2-40B4-BE49-F238E27FC236}">
                <a16:creationId xmlns:a16="http://schemas.microsoft.com/office/drawing/2014/main" id="{71774511-71DA-E683-6BC8-395BBC1DA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152399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C34ECE-F300-954B-179B-D6B30232DAD7}"/>
              </a:ext>
            </a:extLst>
          </p:cNvPr>
          <p:cNvSpPr txBox="1"/>
          <p:nvPr/>
        </p:nvSpPr>
        <p:spPr>
          <a:xfrm>
            <a:off x="685800" y="6075680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09794-ABC6-EFFD-55C1-A5B90EAC9191}"/>
              </a:ext>
            </a:extLst>
          </p:cNvPr>
          <p:cNvSpPr txBox="1"/>
          <p:nvPr/>
        </p:nvSpPr>
        <p:spPr>
          <a:xfrm>
            <a:off x="3926840" y="2406136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Referee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D7C445-2A09-F26B-6801-0E23EE5DBB80}"/>
              </a:ext>
            </a:extLst>
          </p:cNvPr>
          <p:cNvSpPr txBox="1"/>
          <p:nvPr/>
        </p:nvSpPr>
        <p:spPr>
          <a:xfrm>
            <a:off x="7188200" y="6075680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E0D021-BA79-6BEF-73C2-F118E40BA9CA}"/>
                  </a:ext>
                </a:extLst>
              </p:cNvPr>
              <p:cNvSpPr txBox="1"/>
              <p:nvPr/>
            </p:nvSpPr>
            <p:spPr>
              <a:xfrm>
                <a:off x="1062794" y="4711483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E0D021-BA79-6BEF-73C2-F118E40BA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94" y="4711483"/>
                <a:ext cx="53633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EE8CE1-32EA-4CD0-C223-2E83EB90042B}"/>
                  </a:ext>
                </a:extLst>
              </p:cNvPr>
              <p:cNvSpPr txBox="1"/>
              <p:nvPr/>
            </p:nvSpPr>
            <p:spPr>
              <a:xfrm>
                <a:off x="7544874" y="4810767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EE8CE1-32EA-4CD0-C223-2E83EB900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874" y="4810767"/>
                <a:ext cx="53633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두루마리 모양: 세로로 말림 44">
            <a:extLst>
              <a:ext uri="{FF2B5EF4-FFF2-40B4-BE49-F238E27FC236}">
                <a16:creationId xmlns:a16="http://schemas.microsoft.com/office/drawing/2014/main" id="{E2EF0377-0A08-D6F2-2333-0204B7F6246E}"/>
              </a:ext>
            </a:extLst>
          </p:cNvPr>
          <p:cNvSpPr/>
          <p:nvPr/>
        </p:nvSpPr>
        <p:spPr>
          <a:xfrm flipH="1">
            <a:off x="6611841" y="982069"/>
            <a:ext cx="2464351" cy="2479408"/>
          </a:xfrm>
          <a:prstGeom prst="verticalScroll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EC4A1BA-69F8-395A-2A1F-944798F6BEFC}"/>
                  </a:ext>
                </a:extLst>
              </p:cNvPr>
              <p:cNvSpPr txBox="1"/>
              <p:nvPr/>
            </p:nvSpPr>
            <p:spPr>
              <a:xfrm>
                <a:off x="6652392" y="1234884"/>
                <a:ext cx="24034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Winning condition</a:t>
                </a:r>
              </a:p>
              <a:p>
                <a:pPr algn="ctr"/>
                <a:endParaRPr lang="en-US" altLang="ko-K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ctr">
                  <a:buAutoNum type="arabicPeriod"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Satisfy </a:t>
                </a: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the value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lang="en-US" altLang="ko-KR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2. The value of</a:t>
                </a: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shared vertex is</a:t>
                </a: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same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EC4A1BA-69F8-395A-2A1F-944798F6B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392" y="1234884"/>
                <a:ext cx="2403420" cy="2308324"/>
              </a:xfrm>
              <a:prstGeom prst="rect">
                <a:avLst/>
              </a:prstGeom>
              <a:blipFill>
                <a:blip r:embed="rId6"/>
                <a:stretch>
                  <a:fillRect t="-1587" b="-3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64946C1-CD1A-B7C0-C906-A0D78F5B9CDB}"/>
                  </a:ext>
                </a:extLst>
              </p:cNvPr>
              <p:cNvSpPr txBox="1"/>
              <p:nvPr/>
            </p:nvSpPr>
            <p:spPr>
              <a:xfrm>
                <a:off x="2971334" y="5430462"/>
                <a:ext cx="3221651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64946C1-CD1A-B7C0-C906-A0D78F5B9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334" y="5430462"/>
                <a:ext cx="3221651" cy="703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8932508-978C-DCDA-71B6-6B38DDBA9A21}"/>
              </a:ext>
            </a:extLst>
          </p:cNvPr>
          <p:cNvCxnSpPr/>
          <p:nvPr/>
        </p:nvCxnSpPr>
        <p:spPr>
          <a:xfrm flipH="1">
            <a:off x="1976120" y="5782225"/>
            <a:ext cx="899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2C9187-EBCF-FC1F-112C-C64C5625222F}"/>
              </a:ext>
            </a:extLst>
          </p:cNvPr>
          <p:cNvCxnSpPr/>
          <p:nvPr/>
        </p:nvCxnSpPr>
        <p:spPr>
          <a:xfrm>
            <a:off x="6309360" y="5782225"/>
            <a:ext cx="87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두루마리 모양: 세로로 말림 65">
            <a:extLst>
              <a:ext uri="{FF2B5EF4-FFF2-40B4-BE49-F238E27FC236}">
                <a16:creationId xmlns:a16="http://schemas.microsoft.com/office/drawing/2014/main" id="{D14B46D5-A6A5-EB3C-B238-32124E93A823}"/>
              </a:ext>
            </a:extLst>
          </p:cNvPr>
          <p:cNvSpPr/>
          <p:nvPr/>
        </p:nvSpPr>
        <p:spPr>
          <a:xfrm>
            <a:off x="696463" y="1289108"/>
            <a:ext cx="2403419" cy="1763515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8914CA2-57E6-F785-87E1-160461643BFB}"/>
                  </a:ext>
                </a:extLst>
              </p:cNvPr>
              <p:cNvSpPr txBox="1"/>
              <p:nvPr/>
            </p:nvSpPr>
            <p:spPr>
              <a:xfrm>
                <a:off x="698966" y="1513297"/>
                <a:ext cx="24034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Assign</a:t>
                </a: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ko-KR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andom row and</a:t>
                </a:r>
              </a:p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column</a:t>
                </a:r>
              </a:p>
              <a:p>
                <a:pPr algn="ctr"/>
                <a:endParaRPr lang="en-US" altLang="ko-KR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ko-KR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=1 or -1</a:t>
                </a:r>
              </a:p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8914CA2-57E6-F785-87E1-160461643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66" y="1513297"/>
                <a:ext cx="2403420" cy="1754326"/>
              </a:xfrm>
              <a:prstGeom prst="rect">
                <a:avLst/>
              </a:prstGeom>
              <a:blipFill>
                <a:blip r:embed="rId8"/>
                <a:stretch>
                  <a:fillRect t="-1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타원 126">
            <a:extLst>
              <a:ext uri="{FF2B5EF4-FFF2-40B4-BE49-F238E27FC236}">
                <a16:creationId xmlns:a16="http://schemas.microsoft.com/office/drawing/2014/main" id="{EB716623-43AA-57B1-53EB-7FE19EAF27FB}"/>
              </a:ext>
            </a:extLst>
          </p:cNvPr>
          <p:cNvSpPr/>
          <p:nvPr/>
        </p:nvSpPr>
        <p:spPr>
          <a:xfrm>
            <a:off x="3411515" y="3466219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5A039FE-6639-0F1B-15E4-AF33324DCEBC}"/>
              </a:ext>
            </a:extLst>
          </p:cNvPr>
          <p:cNvSpPr/>
          <p:nvPr/>
        </p:nvSpPr>
        <p:spPr>
          <a:xfrm>
            <a:off x="3967955" y="3480391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05695F3-0734-FAF4-3BA9-241050E9851F}"/>
              </a:ext>
            </a:extLst>
          </p:cNvPr>
          <p:cNvSpPr/>
          <p:nvPr/>
        </p:nvSpPr>
        <p:spPr>
          <a:xfrm>
            <a:off x="4563373" y="3480394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5F9E4847-8C5C-EEEE-55E5-9F213D3DB1E4}"/>
              </a:ext>
            </a:extLst>
          </p:cNvPr>
          <p:cNvSpPr/>
          <p:nvPr/>
        </p:nvSpPr>
        <p:spPr>
          <a:xfrm>
            <a:off x="5119813" y="3494566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99EAEDF-BEA2-2316-D19D-406793DF3EAA}"/>
              </a:ext>
            </a:extLst>
          </p:cNvPr>
          <p:cNvSpPr/>
          <p:nvPr/>
        </p:nvSpPr>
        <p:spPr>
          <a:xfrm>
            <a:off x="3415055" y="3884438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523F7B0-CCD0-0A5D-A776-E58A451C8E86}"/>
              </a:ext>
            </a:extLst>
          </p:cNvPr>
          <p:cNvSpPr/>
          <p:nvPr/>
        </p:nvSpPr>
        <p:spPr>
          <a:xfrm>
            <a:off x="3971495" y="3898610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97F9AA7F-AC73-EB7C-15D8-04B0897E6FED}"/>
              </a:ext>
            </a:extLst>
          </p:cNvPr>
          <p:cNvSpPr/>
          <p:nvPr/>
        </p:nvSpPr>
        <p:spPr>
          <a:xfrm>
            <a:off x="4566913" y="3898613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A20C922F-0643-A36B-848E-BF5C998267A4}"/>
              </a:ext>
            </a:extLst>
          </p:cNvPr>
          <p:cNvSpPr/>
          <p:nvPr/>
        </p:nvSpPr>
        <p:spPr>
          <a:xfrm>
            <a:off x="5123353" y="3912785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E0EC9E9-0F6C-1CBC-9F8E-6A8D5375A9A7}"/>
              </a:ext>
            </a:extLst>
          </p:cNvPr>
          <p:cNvSpPr/>
          <p:nvPr/>
        </p:nvSpPr>
        <p:spPr>
          <a:xfrm>
            <a:off x="3425688" y="4320373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9379FBD0-DE1C-5F20-6AB5-CC872BBF274B}"/>
              </a:ext>
            </a:extLst>
          </p:cNvPr>
          <p:cNvSpPr/>
          <p:nvPr/>
        </p:nvSpPr>
        <p:spPr>
          <a:xfrm>
            <a:off x="3982128" y="4334545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F86708F-189C-C4C3-3978-A68F491AE595}"/>
              </a:ext>
            </a:extLst>
          </p:cNvPr>
          <p:cNvSpPr/>
          <p:nvPr/>
        </p:nvSpPr>
        <p:spPr>
          <a:xfrm>
            <a:off x="4577546" y="4334548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2756652-0E0C-264A-3C84-5920448132AA}"/>
              </a:ext>
            </a:extLst>
          </p:cNvPr>
          <p:cNvSpPr/>
          <p:nvPr/>
        </p:nvSpPr>
        <p:spPr>
          <a:xfrm>
            <a:off x="5133986" y="4348720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8EE77AF-8DB4-B00C-87B6-B9CE2CC9B490}"/>
              </a:ext>
            </a:extLst>
          </p:cNvPr>
          <p:cNvSpPr/>
          <p:nvPr/>
        </p:nvSpPr>
        <p:spPr>
          <a:xfrm>
            <a:off x="3429228" y="4738592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E01EA94-559F-D458-7E53-15F197800519}"/>
              </a:ext>
            </a:extLst>
          </p:cNvPr>
          <p:cNvSpPr/>
          <p:nvPr/>
        </p:nvSpPr>
        <p:spPr>
          <a:xfrm>
            <a:off x="3985668" y="4752764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DC069268-7C02-8751-7F8A-C40DA0A65A28}"/>
              </a:ext>
            </a:extLst>
          </p:cNvPr>
          <p:cNvSpPr/>
          <p:nvPr/>
        </p:nvSpPr>
        <p:spPr>
          <a:xfrm>
            <a:off x="4581086" y="4752767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4080F49-FD5E-C8B3-934A-8AD245B04E15}"/>
              </a:ext>
            </a:extLst>
          </p:cNvPr>
          <p:cNvSpPr/>
          <p:nvPr/>
        </p:nvSpPr>
        <p:spPr>
          <a:xfrm>
            <a:off x="5137526" y="4766939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1762E66-CFAC-2E16-95E3-53BF0C4EC8AD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3646967" y="3583945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1369748-ED01-4926-484B-D4978B55C03D}"/>
              </a:ext>
            </a:extLst>
          </p:cNvPr>
          <p:cNvCxnSpPr>
            <a:stCxn id="128" idx="6"/>
            <a:endCxn id="129" idx="2"/>
          </p:cNvCxnSpPr>
          <p:nvPr/>
        </p:nvCxnSpPr>
        <p:spPr>
          <a:xfrm>
            <a:off x="4203407" y="3598117"/>
            <a:ext cx="359966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4703DFF-D1DA-00E5-C665-12F03F78AECB}"/>
              </a:ext>
            </a:extLst>
          </p:cNvPr>
          <p:cNvCxnSpPr>
            <a:stCxn id="129" idx="6"/>
            <a:endCxn id="130" idx="2"/>
          </p:cNvCxnSpPr>
          <p:nvPr/>
        </p:nvCxnSpPr>
        <p:spPr>
          <a:xfrm>
            <a:off x="4798825" y="3598120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251B3D4-CDFE-9C50-4052-5E02D7CB85B1}"/>
              </a:ext>
            </a:extLst>
          </p:cNvPr>
          <p:cNvCxnSpPr>
            <a:stCxn id="127" idx="4"/>
            <a:endCxn id="131" idx="0"/>
          </p:cNvCxnSpPr>
          <p:nvPr/>
        </p:nvCxnSpPr>
        <p:spPr>
          <a:xfrm>
            <a:off x="3529241" y="3701671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93B79A2-03AC-2C9D-FD00-47D2C0115D57}"/>
              </a:ext>
            </a:extLst>
          </p:cNvPr>
          <p:cNvCxnSpPr>
            <a:stCxn id="131" idx="4"/>
            <a:endCxn id="135" idx="0"/>
          </p:cNvCxnSpPr>
          <p:nvPr/>
        </p:nvCxnSpPr>
        <p:spPr>
          <a:xfrm>
            <a:off x="3532781" y="4119890"/>
            <a:ext cx="10633" cy="20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7283BEB-9AED-E666-F857-15ACF11AF3D0}"/>
              </a:ext>
            </a:extLst>
          </p:cNvPr>
          <p:cNvCxnSpPr>
            <a:stCxn id="135" idx="4"/>
            <a:endCxn id="139" idx="0"/>
          </p:cNvCxnSpPr>
          <p:nvPr/>
        </p:nvCxnSpPr>
        <p:spPr>
          <a:xfrm>
            <a:off x="3543414" y="4555825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1E3B476-687F-39B2-5B04-7347353E09A4}"/>
              </a:ext>
            </a:extLst>
          </p:cNvPr>
          <p:cNvCxnSpPr>
            <a:stCxn id="131" idx="6"/>
            <a:endCxn id="132" idx="2"/>
          </p:cNvCxnSpPr>
          <p:nvPr/>
        </p:nvCxnSpPr>
        <p:spPr>
          <a:xfrm>
            <a:off x="3650507" y="4002164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A464839-FF5A-280D-8DDE-98D7D3587C04}"/>
              </a:ext>
            </a:extLst>
          </p:cNvPr>
          <p:cNvCxnSpPr>
            <a:stCxn id="135" idx="6"/>
            <a:endCxn id="136" idx="2"/>
          </p:cNvCxnSpPr>
          <p:nvPr/>
        </p:nvCxnSpPr>
        <p:spPr>
          <a:xfrm>
            <a:off x="3661140" y="4438099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B852DD5-FD31-36D2-E972-836DCFE5733B}"/>
              </a:ext>
            </a:extLst>
          </p:cNvPr>
          <p:cNvCxnSpPr>
            <a:stCxn id="139" idx="6"/>
            <a:endCxn id="140" idx="2"/>
          </p:cNvCxnSpPr>
          <p:nvPr/>
        </p:nvCxnSpPr>
        <p:spPr>
          <a:xfrm>
            <a:off x="3664680" y="4856318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361F0AC-7160-A4ED-0ACA-3379464127AE}"/>
              </a:ext>
            </a:extLst>
          </p:cNvPr>
          <p:cNvCxnSpPr>
            <a:stCxn id="128" idx="4"/>
            <a:endCxn id="132" idx="0"/>
          </p:cNvCxnSpPr>
          <p:nvPr/>
        </p:nvCxnSpPr>
        <p:spPr>
          <a:xfrm>
            <a:off x="4085681" y="3715843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C9F3F6A-AFFE-16B2-9CD2-07DAF425006C}"/>
              </a:ext>
            </a:extLst>
          </p:cNvPr>
          <p:cNvCxnSpPr>
            <a:stCxn id="132" idx="4"/>
            <a:endCxn id="136" idx="0"/>
          </p:cNvCxnSpPr>
          <p:nvPr/>
        </p:nvCxnSpPr>
        <p:spPr>
          <a:xfrm>
            <a:off x="4089221" y="4134062"/>
            <a:ext cx="10633" cy="20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13668CD-4E99-072B-E05A-8AF9AE149220}"/>
              </a:ext>
            </a:extLst>
          </p:cNvPr>
          <p:cNvCxnSpPr>
            <a:stCxn id="136" idx="4"/>
            <a:endCxn id="140" idx="0"/>
          </p:cNvCxnSpPr>
          <p:nvPr/>
        </p:nvCxnSpPr>
        <p:spPr>
          <a:xfrm>
            <a:off x="4099854" y="4569997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A30C559-AE1D-A2BC-18B2-D8574154BB28}"/>
              </a:ext>
            </a:extLst>
          </p:cNvPr>
          <p:cNvCxnSpPr>
            <a:stCxn id="129" idx="4"/>
            <a:endCxn id="133" idx="0"/>
          </p:cNvCxnSpPr>
          <p:nvPr/>
        </p:nvCxnSpPr>
        <p:spPr>
          <a:xfrm>
            <a:off x="4681099" y="3715846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EC0A87A-B19A-46FF-3986-705DFDD294EB}"/>
              </a:ext>
            </a:extLst>
          </p:cNvPr>
          <p:cNvCxnSpPr>
            <a:stCxn id="132" idx="6"/>
            <a:endCxn id="133" idx="2"/>
          </p:cNvCxnSpPr>
          <p:nvPr/>
        </p:nvCxnSpPr>
        <p:spPr>
          <a:xfrm>
            <a:off x="4206947" y="4016336"/>
            <a:ext cx="359966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CD73B75-51C0-7C8C-51A2-223A65B8AC25}"/>
              </a:ext>
            </a:extLst>
          </p:cNvPr>
          <p:cNvCxnSpPr>
            <a:stCxn id="130" idx="4"/>
            <a:endCxn id="134" idx="0"/>
          </p:cNvCxnSpPr>
          <p:nvPr/>
        </p:nvCxnSpPr>
        <p:spPr>
          <a:xfrm>
            <a:off x="5237539" y="3730018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3FC20CA-59C7-D92E-A80C-766E8FB550F4}"/>
              </a:ext>
            </a:extLst>
          </p:cNvPr>
          <p:cNvCxnSpPr>
            <a:stCxn id="133" idx="6"/>
            <a:endCxn id="134" idx="2"/>
          </p:cNvCxnSpPr>
          <p:nvPr/>
        </p:nvCxnSpPr>
        <p:spPr>
          <a:xfrm>
            <a:off x="4802365" y="4016339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869C67B-4D29-DAFC-FDB7-7DC85CF508A9}"/>
              </a:ext>
            </a:extLst>
          </p:cNvPr>
          <p:cNvCxnSpPr>
            <a:stCxn id="136" idx="6"/>
            <a:endCxn id="137" idx="2"/>
          </p:cNvCxnSpPr>
          <p:nvPr/>
        </p:nvCxnSpPr>
        <p:spPr>
          <a:xfrm>
            <a:off x="4217580" y="4452271"/>
            <a:ext cx="359966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E7E8A6A-BEA2-5F67-CCBE-1651FB1516E5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>
          <a:xfrm>
            <a:off x="4684639" y="4134065"/>
            <a:ext cx="10633" cy="20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E80C0C5-02B1-BE6B-4D42-DE6DA6AAEDBB}"/>
              </a:ext>
            </a:extLst>
          </p:cNvPr>
          <p:cNvCxnSpPr>
            <a:stCxn id="140" idx="6"/>
            <a:endCxn id="141" idx="2"/>
          </p:cNvCxnSpPr>
          <p:nvPr/>
        </p:nvCxnSpPr>
        <p:spPr>
          <a:xfrm>
            <a:off x="4221120" y="4870490"/>
            <a:ext cx="359966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DCB84C1-DC85-138D-84BF-A088DD1D4308}"/>
              </a:ext>
            </a:extLst>
          </p:cNvPr>
          <p:cNvCxnSpPr>
            <a:stCxn id="134" idx="4"/>
            <a:endCxn id="138" idx="0"/>
          </p:cNvCxnSpPr>
          <p:nvPr/>
        </p:nvCxnSpPr>
        <p:spPr>
          <a:xfrm>
            <a:off x="5241079" y="4148237"/>
            <a:ext cx="10633" cy="20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3522312-40E5-DF09-5F67-DBB88DD2A345}"/>
              </a:ext>
            </a:extLst>
          </p:cNvPr>
          <p:cNvCxnSpPr>
            <a:stCxn id="137" idx="6"/>
            <a:endCxn id="138" idx="2"/>
          </p:cNvCxnSpPr>
          <p:nvPr/>
        </p:nvCxnSpPr>
        <p:spPr>
          <a:xfrm>
            <a:off x="4812998" y="4452274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5F21455-3BDE-B8ED-9728-AFC77D775092}"/>
              </a:ext>
            </a:extLst>
          </p:cNvPr>
          <p:cNvCxnSpPr>
            <a:stCxn id="137" idx="4"/>
            <a:endCxn id="141" idx="0"/>
          </p:cNvCxnSpPr>
          <p:nvPr/>
        </p:nvCxnSpPr>
        <p:spPr>
          <a:xfrm>
            <a:off x="4695272" y="4570000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918C0C4-7880-1A39-BC4B-EB08E4DB8607}"/>
              </a:ext>
            </a:extLst>
          </p:cNvPr>
          <p:cNvCxnSpPr>
            <a:stCxn id="138" idx="4"/>
            <a:endCxn id="142" idx="0"/>
          </p:cNvCxnSpPr>
          <p:nvPr/>
        </p:nvCxnSpPr>
        <p:spPr>
          <a:xfrm>
            <a:off x="5251712" y="4584172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DC2136B-7802-9CF8-9587-35B856F95078}"/>
              </a:ext>
            </a:extLst>
          </p:cNvPr>
          <p:cNvCxnSpPr>
            <a:stCxn id="141" idx="6"/>
            <a:endCxn id="142" idx="2"/>
          </p:cNvCxnSpPr>
          <p:nvPr/>
        </p:nvCxnSpPr>
        <p:spPr>
          <a:xfrm>
            <a:off x="4816538" y="4870493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1A18EA7-9EDF-0E0B-2B43-6CCFC71CBD2C}"/>
                  </a:ext>
                </a:extLst>
              </p:cNvPr>
              <p:cNvSpPr txBox="1"/>
              <p:nvPr/>
            </p:nvSpPr>
            <p:spPr>
              <a:xfrm>
                <a:off x="5448116" y="3406365"/>
                <a:ext cx="1097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1A18EA7-9EDF-0E0B-2B43-6CCFC71C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116" y="3406365"/>
                <a:ext cx="1097154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6B4ADE8-B5AE-9425-93EA-FD9BDFCA7BEC}"/>
                  </a:ext>
                </a:extLst>
              </p:cNvPr>
              <p:cNvSpPr txBox="1"/>
              <p:nvPr/>
            </p:nvSpPr>
            <p:spPr>
              <a:xfrm>
                <a:off x="5462289" y="3845850"/>
                <a:ext cx="1072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6B4ADE8-B5AE-9425-93EA-FD9BDFCA7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289" y="3845850"/>
                <a:ext cx="107234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C995C13-C787-2EBF-520E-7C7FF98CD4F6}"/>
                  </a:ext>
                </a:extLst>
              </p:cNvPr>
              <p:cNvSpPr txBox="1"/>
              <p:nvPr/>
            </p:nvSpPr>
            <p:spPr>
              <a:xfrm>
                <a:off x="5462290" y="4238478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C995C13-C787-2EBF-520E-7C7FF98C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290" y="4238478"/>
                <a:ext cx="5363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DE7122D1-B3BF-2785-100C-CE2063588F51}"/>
              </a:ext>
            </a:extLst>
          </p:cNvPr>
          <p:cNvSpPr txBox="1"/>
          <p:nvPr/>
        </p:nvSpPr>
        <p:spPr>
          <a:xfrm rot="5400000">
            <a:off x="5496523" y="4620434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FAD9C0F-0FE4-5766-CD8F-6A2CC6662E06}"/>
              </a:ext>
            </a:extLst>
          </p:cNvPr>
          <p:cNvSpPr txBox="1"/>
          <p:nvPr/>
        </p:nvSpPr>
        <p:spPr>
          <a:xfrm>
            <a:off x="4978229" y="4921279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91B815-5615-988E-DFB9-4F2700F5B886}"/>
                  </a:ext>
                </a:extLst>
              </p:cNvPr>
              <p:cNvSpPr txBox="1"/>
              <p:nvPr/>
            </p:nvSpPr>
            <p:spPr>
              <a:xfrm>
                <a:off x="3864771" y="5018241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91B815-5615-988E-DFB9-4F2700F5B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771" y="5018241"/>
                <a:ext cx="536332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23DE759-F345-C831-07FB-4CA1BD3E4EBB}"/>
                  </a:ext>
                </a:extLst>
              </p:cNvPr>
              <p:cNvSpPr txBox="1"/>
              <p:nvPr/>
            </p:nvSpPr>
            <p:spPr>
              <a:xfrm>
                <a:off x="2790577" y="5029277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23DE759-F345-C831-07FB-4CA1BD3E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577" y="5029277"/>
                <a:ext cx="1053797" cy="369332"/>
              </a:xfrm>
              <a:prstGeom prst="rect">
                <a:avLst/>
              </a:prstGeom>
              <a:blipFill>
                <a:blip r:embed="rId13"/>
                <a:stretch>
                  <a:fillRect l="-2312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C08505D-897B-A9CF-E0A3-CCFA9236A460}"/>
                  </a:ext>
                </a:extLst>
              </p:cNvPr>
              <p:cNvSpPr txBox="1"/>
              <p:nvPr/>
            </p:nvSpPr>
            <p:spPr>
              <a:xfrm>
                <a:off x="4465792" y="5043020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C08505D-897B-A9CF-E0A3-CCFA9236A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792" y="5043020"/>
                <a:ext cx="536332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134B632-0310-7442-2C33-5A43CE6C7376}"/>
                  </a:ext>
                </a:extLst>
              </p:cNvPr>
              <p:cNvSpPr txBox="1"/>
              <p:nvPr/>
            </p:nvSpPr>
            <p:spPr>
              <a:xfrm>
                <a:off x="3529241" y="2762858"/>
                <a:ext cx="1985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m rectangular</a:t>
                </a:r>
              </a:p>
              <a:p>
                <a:pPr algn="ctr"/>
                <a:r>
                  <a:rPr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n,m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&gt; 3 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134B632-0310-7442-2C33-5A43CE6C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241" y="2762858"/>
                <a:ext cx="1985320" cy="646331"/>
              </a:xfrm>
              <a:prstGeom prst="rect">
                <a:avLst/>
              </a:prstGeom>
              <a:blipFill>
                <a:blip r:embed="rId15"/>
                <a:stretch>
                  <a:fillRect l="-307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8FC9839B-32F7-F349-B882-8146B4F1695E}"/>
              </a:ext>
            </a:extLst>
          </p:cNvPr>
          <p:cNvSpPr txBox="1"/>
          <p:nvPr/>
        </p:nvSpPr>
        <p:spPr>
          <a:xfrm>
            <a:off x="3271003" y="3427299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6F22ED-C4A7-638C-4577-227F5B82AA7A}"/>
              </a:ext>
            </a:extLst>
          </p:cNvPr>
          <p:cNvSpPr txBox="1"/>
          <p:nvPr/>
        </p:nvSpPr>
        <p:spPr>
          <a:xfrm>
            <a:off x="3806911" y="3432046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34DD4DC-90CD-0ACB-9F79-6FBF54CB1B17}"/>
              </a:ext>
            </a:extLst>
          </p:cNvPr>
          <p:cNvSpPr txBox="1"/>
          <p:nvPr/>
        </p:nvSpPr>
        <p:spPr>
          <a:xfrm>
            <a:off x="4969373" y="3457192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8CAF92C-186E-F631-59F0-1BB579473483}"/>
              </a:ext>
            </a:extLst>
          </p:cNvPr>
          <p:cNvSpPr txBox="1"/>
          <p:nvPr/>
        </p:nvSpPr>
        <p:spPr>
          <a:xfrm>
            <a:off x="3288842" y="4275353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8617410-9607-CBAB-7265-E63AD03CB791}"/>
              </a:ext>
            </a:extLst>
          </p:cNvPr>
          <p:cNvSpPr txBox="1"/>
          <p:nvPr/>
        </p:nvSpPr>
        <p:spPr>
          <a:xfrm>
            <a:off x="3253410" y="3845850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FB27B3-0FD9-79F5-ACAF-2900BEF258AC}"/>
              </a:ext>
            </a:extLst>
          </p:cNvPr>
          <p:cNvSpPr txBox="1"/>
          <p:nvPr/>
        </p:nvSpPr>
        <p:spPr>
          <a:xfrm>
            <a:off x="3284689" y="4695676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00CD39-F7AC-BA09-7AA3-9D704AF9BEDA}"/>
              </a:ext>
            </a:extLst>
          </p:cNvPr>
          <p:cNvSpPr txBox="1"/>
          <p:nvPr/>
        </p:nvSpPr>
        <p:spPr>
          <a:xfrm>
            <a:off x="4412661" y="3452394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6EC7F-DB23-3043-9936-CECF0C9DEAC8}"/>
              </a:ext>
            </a:extLst>
          </p:cNvPr>
          <p:cNvSpPr/>
          <p:nvPr/>
        </p:nvSpPr>
        <p:spPr>
          <a:xfrm>
            <a:off x="3284689" y="3298103"/>
            <a:ext cx="508074" cy="508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화살표: 아래쪽 150">
            <a:extLst>
              <a:ext uri="{FF2B5EF4-FFF2-40B4-BE49-F238E27FC236}">
                <a16:creationId xmlns:a16="http://schemas.microsoft.com/office/drawing/2014/main" id="{192E687B-5A05-5D10-9DC7-CF697FD3F881}"/>
              </a:ext>
            </a:extLst>
          </p:cNvPr>
          <p:cNvSpPr/>
          <p:nvPr/>
        </p:nvSpPr>
        <p:spPr>
          <a:xfrm rot="2739656">
            <a:off x="2425994" y="1981175"/>
            <a:ext cx="373125" cy="298092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화살표: 아래쪽 151">
            <a:extLst>
              <a:ext uri="{FF2B5EF4-FFF2-40B4-BE49-F238E27FC236}">
                <a16:creationId xmlns:a16="http://schemas.microsoft.com/office/drawing/2014/main" id="{917620CE-97E4-5E09-D2F4-E4CCF9CE9A53}"/>
              </a:ext>
            </a:extLst>
          </p:cNvPr>
          <p:cNvSpPr/>
          <p:nvPr/>
        </p:nvSpPr>
        <p:spPr>
          <a:xfrm rot="18900000">
            <a:off x="6400388" y="1926072"/>
            <a:ext cx="396206" cy="314859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036E0B6-629D-128A-92EB-94DFBAB1F22F}"/>
                  </a:ext>
                </a:extLst>
              </p:cNvPr>
              <p:cNvSpPr txBox="1"/>
              <p:nvPr/>
            </p:nvSpPr>
            <p:spPr>
              <a:xfrm>
                <a:off x="2110591" y="3845850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036E0B6-629D-128A-92EB-94DFBAB1F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591" y="3845850"/>
                <a:ext cx="536332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58BDDE1-DB18-C762-1A10-6CACE7F6CC2F}"/>
                  </a:ext>
                </a:extLst>
              </p:cNvPr>
              <p:cNvSpPr txBox="1"/>
              <p:nvPr/>
            </p:nvSpPr>
            <p:spPr>
              <a:xfrm>
                <a:off x="6598491" y="3864971"/>
                <a:ext cx="5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58BDDE1-DB18-C762-1A10-6CACE7F6C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491" y="3864971"/>
                <a:ext cx="536332" cy="369332"/>
              </a:xfrm>
              <a:prstGeom prst="rect">
                <a:avLst/>
              </a:prstGeom>
              <a:blipFill>
                <a:blip r:embed="rId1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A01BB61-35C3-E42C-5778-04138FC33CED}"/>
                  </a:ext>
                </a:extLst>
              </p:cNvPr>
              <p:cNvSpPr txBox="1"/>
              <p:nvPr/>
            </p:nvSpPr>
            <p:spPr>
              <a:xfrm>
                <a:off x="-65313" y="6372932"/>
                <a:ext cx="9274629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 number of row &amp; column value -1 is odd, Winning probability: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1−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(even : 100%)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A01BB61-35C3-E42C-5778-04138FC33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13" y="6372932"/>
                <a:ext cx="9274629" cy="484941"/>
              </a:xfrm>
              <a:prstGeom prst="rect">
                <a:avLst/>
              </a:prstGeom>
              <a:blipFill>
                <a:blip r:embed="rId18"/>
                <a:stretch>
                  <a:fillRect l="-394" r="-394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55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703" y="373604"/>
            <a:ext cx="41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/>
                  </a:outerShdw>
                </a:effectLst>
                <a:latin typeface="Arial" panose="020B0604020202020204" pitchFamily="34" charset="0"/>
                <a:ea typeface="여기어때 잘난체" panose="020B0600000101010101" pitchFamily="50" charset="-127"/>
                <a:cs typeface="Arial" panose="020B0604020202020204" pitchFamily="34" charset="0"/>
              </a:rPr>
              <a:t>2.2 problem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/>
                </a:outerShdw>
              </a:effectLst>
              <a:latin typeface="Arial" panose="020B0604020202020204" pitchFamily="34" charset="0"/>
              <a:ea typeface="여기어때 잘난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EB716623-43AA-57B1-53EB-7FE19EAF27FB}"/>
              </a:ext>
            </a:extLst>
          </p:cNvPr>
          <p:cNvSpPr/>
          <p:nvPr/>
        </p:nvSpPr>
        <p:spPr>
          <a:xfrm>
            <a:off x="888234" y="1533207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5A039FE-6639-0F1B-15E4-AF33324DCEBC}"/>
              </a:ext>
            </a:extLst>
          </p:cNvPr>
          <p:cNvSpPr/>
          <p:nvPr/>
        </p:nvSpPr>
        <p:spPr>
          <a:xfrm>
            <a:off x="1444674" y="1547379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05695F3-0734-FAF4-3BA9-241050E9851F}"/>
              </a:ext>
            </a:extLst>
          </p:cNvPr>
          <p:cNvSpPr/>
          <p:nvPr/>
        </p:nvSpPr>
        <p:spPr>
          <a:xfrm>
            <a:off x="2040092" y="1547382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5F9E4847-8C5C-EEEE-55E5-9F213D3DB1E4}"/>
              </a:ext>
            </a:extLst>
          </p:cNvPr>
          <p:cNvSpPr/>
          <p:nvPr/>
        </p:nvSpPr>
        <p:spPr>
          <a:xfrm>
            <a:off x="2596532" y="1561554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99EAEDF-BEA2-2316-D19D-406793DF3EAA}"/>
              </a:ext>
            </a:extLst>
          </p:cNvPr>
          <p:cNvSpPr/>
          <p:nvPr/>
        </p:nvSpPr>
        <p:spPr>
          <a:xfrm>
            <a:off x="891774" y="1951426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523F7B0-CCD0-0A5D-A776-E58A451C8E86}"/>
              </a:ext>
            </a:extLst>
          </p:cNvPr>
          <p:cNvSpPr/>
          <p:nvPr/>
        </p:nvSpPr>
        <p:spPr>
          <a:xfrm>
            <a:off x="1448214" y="1965598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97F9AA7F-AC73-EB7C-15D8-04B0897E6FED}"/>
              </a:ext>
            </a:extLst>
          </p:cNvPr>
          <p:cNvSpPr/>
          <p:nvPr/>
        </p:nvSpPr>
        <p:spPr>
          <a:xfrm>
            <a:off x="2043632" y="1965601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A20C922F-0643-A36B-848E-BF5C998267A4}"/>
              </a:ext>
            </a:extLst>
          </p:cNvPr>
          <p:cNvSpPr/>
          <p:nvPr/>
        </p:nvSpPr>
        <p:spPr>
          <a:xfrm>
            <a:off x="2600072" y="1979773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E0EC9E9-0F6C-1CBC-9F8E-6A8D5375A9A7}"/>
              </a:ext>
            </a:extLst>
          </p:cNvPr>
          <p:cNvSpPr/>
          <p:nvPr/>
        </p:nvSpPr>
        <p:spPr>
          <a:xfrm>
            <a:off x="902407" y="2387361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9379FBD0-DE1C-5F20-6AB5-CC872BBF274B}"/>
              </a:ext>
            </a:extLst>
          </p:cNvPr>
          <p:cNvSpPr/>
          <p:nvPr/>
        </p:nvSpPr>
        <p:spPr>
          <a:xfrm>
            <a:off x="1458847" y="2401533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F86708F-189C-C4C3-3978-A68F491AE595}"/>
              </a:ext>
            </a:extLst>
          </p:cNvPr>
          <p:cNvSpPr/>
          <p:nvPr/>
        </p:nvSpPr>
        <p:spPr>
          <a:xfrm>
            <a:off x="2054265" y="2401536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2756652-0E0C-264A-3C84-5920448132AA}"/>
              </a:ext>
            </a:extLst>
          </p:cNvPr>
          <p:cNvSpPr/>
          <p:nvPr/>
        </p:nvSpPr>
        <p:spPr>
          <a:xfrm>
            <a:off x="2610705" y="2415708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8EE77AF-8DB4-B00C-87B6-B9CE2CC9B490}"/>
              </a:ext>
            </a:extLst>
          </p:cNvPr>
          <p:cNvSpPr/>
          <p:nvPr/>
        </p:nvSpPr>
        <p:spPr>
          <a:xfrm>
            <a:off x="905947" y="2805580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E01EA94-559F-D458-7E53-15F197800519}"/>
              </a:ext>
            </a:extLst>
          </p:cNvPr>
          <p:cNvSpPr/>
          <p:nvPr/>
        </p:nvSpPr>
        <p:spPr>
          <a:xfrm>
            <a:off x="1462387" y="2819752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DC069268-7C02-8751-7F8A-C40DA0A65A28}"/>
              </a:ext>
            </a:extLst>
          </p:cNvPr>
          <p:cNvSpPr/>
          <p:nvPr/>
        </p:nvSpPr>
        <p:spPr>
          <a:xfrm>
            <a:off x="2057805" y="2819755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4080F49-FD5E-C8B3-934A-8AD245B04E15}"/>
              </a:ext>
            </a:extLst>
          </p:cNvPr>
          <p:cNvSpPr/>
          <p:nvPr/>
        </p:nvSpPr>
        <p:spPr>
          <a:xfrm>
            <a:off x="2614245" y="2833927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1762E66-CFAC-2E16-95E3-53BF0C4EC8AD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1123686" y="1650933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1369748-ED01-4926-484B-D4978B55C03D}"/>
              </a:ext>
            </a:extLst>
          </p:cNvPr>
          <p:cNvCxnSpPr>
            <a:stCxn id="128" idx="6"/>
            <a:endCxn id="129" idx="2"/>
          </p:cNvCxnSpPr>
          <p:nvPr/>
        </p:nvCxnSpPr>
        <p:spPr>
          <a:xfrm>
            <a:off x="1680126" y="1665105"/>
            <a:ext cx="359966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4703DFF-D1DA-00E5-C665-12F03F78AECB}"/>
              </a:ext>
            </a:extLst>
          </p:cNvPr>
          <p:cNvCxnSpPr>
            <a:stCxn id="129" idx="6"/>
            <a:endCxn id="130" idx="2"/>
          </p:cNvCxnSpPr>
          <p:nvPr/>
        </p:nvCxnSpPr>
        <p:spPr>
          <a:xfrm>
            <a:off x="2275544" y="1665108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251B3D4-CDFE-9C50-4052-5E02D7CB85B1}"/>
              </a:ext>
            </a:extLst>
          </p:cNvPr>
          <p:cNvCxnSpPr>
            <a:stCxn id="127" idx="4"/>
            <a:endCxn id="131" idx="0"/>
          </p:cNvCxnSpPr>
          <p:nvPr/>
        </p:nvCxnSpPr>
        <p:spPr>
          <a:xfrm>
            <a:off x="1005960" y="1768659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93B79A2-03AC-2C9D-FD00-47D2C0115D57}"/>
              </a:ext>
            </a:extLst>
          </p:cNvPr>
          <p:cNvCxnSpPr>
            <a:stCxn id="131" idx="4"/>
            <a:endCxn id="135" idx="0"/>
          </p:cNvCxnSpPr>
          <p:nvPr/>
        </p:nvCxnSpPr>
        <p:spPr>
          <a:xfrm>
            <a:off x="1009500" y="2186878"/>
            <a:ext cx="10633" cy="20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7283BEB-9AED-E666-F857-15ACF11AF3D0}"/>
              </a:ext>
            </a:extLst>
          </p:cNvPr>
          <p:cNvCxnSpPr>
            <a:stCxn id="135" idx="4"/>
            <a:endCxn id="139" idx="0"/>
          </p:cNvCxnSpPr>
          <p:nvPr/>
        </p:nvCxnSpPr>
        <p:spPr>
          <a:xfrm>
            <a:off x="1020133" y="2622813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1E3B476-687F-39B2-5B04-7347353E09A4}"/>
              </a:ext>
            </a:extLst>
          </p:cNvPr>
          <p:cNvCxnSpPr>
            <a:stCxn id="131" idx="6"/>
            <a:endCxn id="132" idx="2"/>
          </p:cNvCxnSpPr>
          <p:nvPr/>
        </p:nvCxnSpPr>
        <p:spPr>
          <a:xfrm>
            <a:off x="1127226" y="2069152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A464839-FF5A-280D-8DDE-98D7D3587C04}"/>
              </a:ext>
            </a:extLst>
          </p:cNvPr>
          <p:cNvCxnSpPr>
            <a:stCxn id="135" idx="6"/>
            <a:endCxn id="136" idx="2"/>
          </p:cNvCxnSpPr>
          <p:nvPr/>
        </p:nvCxnSpPr>
        <p:spPr>
          <a:xfrm>
            <a:off x="1137859" y="2505087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B852DD5-FD31-36D2-E972-836DCFE5733B}"/>
              </a:ext>
            </a:extLst>
          </p:cNvPr>
          <p:cNvCxnSpPr>
            <a:stCxn id="139" idx="6"/>
            <a:endCxn id="140" idx="2"/>
          </p:cNvCxnSpPr>
          <p:nvPr/>
        </p:nvCxnSpPr>
        <p:spPr>
          <a:xfrm>
            <a:off x="1141399" y="2923306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361F0AC-7160-A4ED-0ACA-3379464127AE}"/>
              </a:ext>
            </a:extLst>
          </p:cNvPr>
          <p:cNvCxnSpPr>
            <a:stCxn id="128" idx="4"/>
            <a:endCxn id="132" idx="0"/>
          </p:cNvCxnSpPr>
          <p:nvPr/>
        </p:nvCxnSpPr>
        <p:spPr>
          <a:xfrm>
            <a:off x="1562400" y="1782831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C9F3F6A-AFFE-16B2-9CD2-07DAF425006C}"/>
              </a:ext>
            </a:extLst>
          </p:cNvPr>
          <p:cNvCxnSpPr>
            <a:stCxn id="132" idx="4"/>
            <a:endCxn id="136" idx="0"/>
          </p:cNvCxnSpPr>
          <p:nvPr/>
        </p:nvCxnSpPr>
        <p:spPr>
          <a:xfrm>
            <a:off x="1565940" y="2201050"/>
            <a:ext cx="10633" cy="20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13668CD-4E99-072B-E05A-8AF9AE149220}"/>
              </a:ext>
            </a:extLst>
          </p:cNvPr>
          <p:cNvCxnSpPr>
            <a:stCxn id="136" idx="4"/>
            <a:endCxn id="140" idx="0"/>
          </p:cNvCxnSpPr>
          <p:nvPr/>
        </p:nvCxnSpPr>
        <p:spPr>
          <a:xfrm>
            <a:off x="1576573" y="2636985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A30C559-AE1D-A2BC-18B2-D8574154BB28}"/>
              </a:ext>
            </a:extLst>
          </p:cNvPr>
          <p:cNvCxnSpPr>
            <a:stCxn id="129" idx="4"/>
            <a:endCxn id="133" idx="0"/>
          </p:cNvCxnSpPr>
          <p:nvPr/>
        </p:nvCxnSpPr>
        <p:spPr>
          <a:xfrm>
            <a:off x="2157818" y="1782834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EC0A87A-B19A-46FF-3986-705DFDD294EB}"/>
              </a:ext>
            </a:extLst>
          </p:cNvPr>
          <p:cNvCxnSpPr>
            <a:stCxn id="132" idx="6"/>
            <a:endCxn id="133" idx="2"/>
          </p:cNvCxnSpPr>
          <p:nvPr/>
        </p:nvCxnSpPr>
        <p:spPr>
          <a:xfrm>
            <a:off x="1683666" y="2083324"/>
            <a:ext cx="359966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CD73B75-51C0-7C8C-51A2-223A65B8AC25}"/>
              </a:ext>
            </a:extLst>
          </p:cNvPr>
          <p:cNvCxnSpPr>
            <a:stCxn id="130" idx="4"/>
            <a:endCxn id="134" idx="0"/>
          </p:cNvCxnSpPr>
          <p:nvPr/>
        </p:nvCxnSpPr>
        <p:spPr>
          <a:xfrm>
            <a:off x="2714258" y="1797006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3FC20CA-59C7-D92E-A80C-766E8FB550F4}"/>
              </a:ext>
            </a:extLst>
          </p:cNvPr>
          <p:cNvCxnSpPr>
            <a:stCxn id="133" idx="6"/>
            <a:endCxn id="134" idx="2"/>
          </p:cNvCxnSpPr>
          <p:nvPr/>
        </p:nvCxnSpPr>
        <p:spPr>
          <a:xfrm>
            <a:off x="2279084" y="2083327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869C67B-4D29-DAFC-FDB7-7DC85CF508A9}"/>
              </a:ext>
            </a:extLst>
          </p:cNvPr>
          <p:cNvCxnSpPr>
            <a:stCxn id="136" idx="6"/>
            <a:endCxn id="137" idx="2"/>
          </p:cNvCxnSpPr>
          <p:nvPr/>
        </p:nvCxnSpPr>
        <p:spPr>
          <a:xfrm>
            <a:off x="1694299" y="2519259"/>
            <a:ext cx="359966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E7E8A6A-BEA2-5F67-CCBE-1651FB1516E5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>
          <a:xfrm>
            <a:off x="2161358" y="2201053"/>
            <a:ext cx="10633" cy="20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E80C0C5-02B1-BE6B-4D42-DE6DA6AAEDBB}"/>
              </a:ext>
            </a:extLst>
          </p:cNvPr>
          <p:cNvCxnSpPr>
            <a:stCxn id="140" idx="6"/>
            <a:endCxn id="141" idx="2"/>
          </p:cNvCxnSpPr>
          <p:nvPr/>
        </p:nvCxnSpPr>
        <p:spPr>
          <a:xfrm>
            <a:off x="1697839" y="2937478"/>
            <a:ext cx="359966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DCB84C1-DC85-138D-84BF-A088DD1D4308}"/>
              </a:ext>
            </a:extLst>
          </p:cNvPr>
          <p:cNvCxnSpPr>
            <a:stCxn id="134" idx="4"/>
            <a:endCxn id="138" idx="0"/>
          </p:cNvCxnSpPr>
          <p:nvPr/>
        </p:nvCxnSpPr>
        <p:spPr>
          <a:xfrm>
            <a:off x="2717798" y="2215225"/>
            <a:ext cx="10633" cy="20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3522312-40E5-DF09-5F67-DBB88DD2A345}"/>
              </a:ext>
            </a:extLst>
          </p:cNvPr>
          <p:cNvCxnSpPr>
            <a:stCxn id="137" idx="6"/>
            <a:endCxn id="138" idx="2"/>
          </p:cNvCxnSpPr>
          <p:nvPr/>
        </p:nvCxnSpPr>
        <p:spPr>
          <a:xfrm>
            <a:off x="2289717" y="2519262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5F21455-3BDE-B8ED-9728-AFC77D775092}"/>
              </a:ext>
            </a:extLst>
          </p:cNvPr>
          <p:cNvCxnSpPr>
            <a:stCxn id="137" idx="4"/>
            <a:endCxn id="141" idx="0"/>
          </p:cNvCxnSpPr>
          <p:nvPr/>
        </p:nvCxnSpPr>
        <p:spPr>
          <a:xfrm>
            <a:off x="2171991" y="2636988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918C0C4-7880-1A39-BC4B-EB08E4DB8607}"/>
              </a:ext>
            </a:extLst>
          </p:cNvPr>
          <p:cNvCxnSpPr>
            <a:stCxn id="138" idx="4"/>
            <a:endCxn id="142" idx="0"/>
          </p:cNvCxnSpPr>
          <p:nvPr/>
        </p:nvCxnSpPr>
        <p:spPr>
          <a:xfrm>
            <a:off x="2728431" y="2651160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DC2136B-7802-9CF8-9587-35B856F95078}"/>
              </a:ext>
            </a:extLst>
          </p:cNvPr>
          <p:cNvCxnSpPr>
            <a:stCxn id="141" idx="6"/>
            <a:endCxn id="142" idx="2"/>
          </p:cNvCxnSpPr>
          <p:nvPr/>
        </p:nvCxnSpPr>
        <p:spPr>
          <a:xfrm>
            <a:off x="2293257" y="2937481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1A18EA7-9EDF-0E0B-2B43-6CCFC71CBD2C}"/>
                  </a:ext>
                </a:extLst>
              </p:cNvPr>
              <p:cNvSpPr txBox="1"/>
              <p:nvPr/>
            </p:nvSpPr>
            <p:spPr>
              <a:xfrm>
                <a:off x="2924835" y="1473353"/>
                <a:ext cx="1097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1A18EA7-9EDF-0E0B-2B43-6CCFC71C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835" y="1473353"/>
                <a:ext cx="1097154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6B4ADE8-B5AE-9425-93EA-FD9BDFCA7BEC}"/>
                  </a:ext>
                </a:extLst>
              </p:cNvPr>
              <p:cNvSpPr txBox="1"/>
              <p:nvPr/>
            </p:nvSpPr>
            <p:spPr>
              <a:xfrm>
                <a:off x="2939008" y="1912838"/>
                <a:ext cx="1072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6B4ADE8-B5AE-9425-93EA-FD9BDFCA7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08" y="1912838"/>
                <a:ext cx="107234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C995C13-C787-2EBF-520E-7C7FF98CD4F6}"/>
                  </a:ext>
                </a:extLst>
              </p:cNvPr>
              <p:cNvSpPr txBox="1"/>
              <p:nvPr/>
            </p:nvSpPr>
            <p:spPr>
              <a:xfrm>
                <a:off x="3013839" y="2302356"/>
                <a:ext cx="908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C995C13-C787-2EBF-520E-7C7FF98C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839" y="2302356"/>
                <a:ext cx="90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0A91B815-5615-988E-DFB9-4F2700F5B886}"/>
              </a:ext>
            </a:extLst>
          </p:cNvPr>
          <p:cNvSpPr txBox="1"/>
          <p:nvPr/>
        </p:nvSpPr>
        <p:spPr>
          <a:xfrm>
            <a:off x="1341490" y="3085229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-1</a:t>
            </a:r>
            <a:endParaRPr lang="ko-KR" altLang="en-US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23DE759-F345-C831-07FB-4CA1BD3E4EBB}"/>
                  </a:ext>
                </a:extLst>
              </p:cNvPr>
              <p:cNvSpPr txBox="1"/>
              <p:nvPr/>
            </p:nvSpPr>
            <p:spPr>
              <a:xfrm>
                <a:off x="267296" y="3096265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23DE759-F345-C831-07FB-4CA1BD3E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6" y="3096265"/>
                <a:ext cx="1053797" cy="369332"/>
              </a:xfrm>
              <a:prstGeom prst="rect">
                <a:avLst/>
              </a:prstGeom>
              <a:blipFill>
                <a:blip r:embed="rId5"/>
                <a:stretch>
                  <a:fillRect l="-2312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8FC9839B-32F7-F349-B882-8146B4F1695E}"/>
              </a:ext>
            </a:extLst>
          </p:cNvPr>
          <p:cNvSpPr txBox="1"/>
          <p:nvPr/>
        </p:nvSpPr>
        <p:spPr>
          <a:xfrm>
            <a:off x="747722" y="1494287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6F22ED-C4A7-638C-4577-227F5B82AA7A}"/>
              </a:ext>
            </a:extLst>
          </p:cNvPr>
          <p:cNvSpPr txBox="1"/>
          <p:nvPr/>
        </p:nvSpPr>
        <p:spPr>
          <a:xfrm>
            <a:off x="1283630" y="1499034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34DD4DC-90CD-0ACB-9F79-6FBF54CB1B17}"/>
              </a:ext>
            </a:extLst>
          </p:cNvPr>
          <p:cNvSpPr txBox="1"/>
          <p:nvPr/>
        </p:nvSpPr>
        <p:spPr>
          <a:xfrm>
            <a:off x="2446092" y="1524180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8CAF92C-186E-F631-59F0-1BB579473483}"/>
              </a:ext>
            </a:extLst>
          </p:cNvPr>
          <p:cNvSpPr txBox="1"/>
          <p:nvPr/>
        </p:nvSpPr>
        <p:spPr>
          <a:xfrm>
            <a:off x="765561" y="2342341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8617410-9607-CBAB-7265-E63AD03CB791}"/>
              </a:ext>
            </a:extLst>
          </p:cNvPr>
          <p:cNvSpPr txBox="1"/>
          <p:nvPr/>
        </p:nvSpPr>
        <p:spPr>
          <a:xfrm>
            <a:off x="730129" y="1912838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FB27B3-0FD9-79F5-ACAF-2900BEF258AC}"/>
              </a:ext>
            </a:extLst>
          </p:cNvPr>
          <p:cNvSpPr txBox="1"/>
          <p:nvPr/>
        </p:nvSpPr>
        <p:spPr>
          <a:xfrm>
            <a:off x="761408" y="2762664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00CD39-F7AC-BA09-7AA3-9D704AF9BEDA}"/>
              </a:ext>
            </a:extLst>
          </p:cNvPr>
          <p:cNvSpPr txBox="1"/>
          <p:nvPr/>
        </p:nvSpPr>
        <p:spPr>
          <a:xfrm>
            <a:off x="1889380" y="1519382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71FEF4-02EC-206B-A74C-07CBC66308FB}"/>
              </a:ext>
            </a:extLst>
          </p:cNvPr>
          <p:cNvSpPr txBox="1"/>
          <p:nvPr/>
        </p:nvSpPr>
        <p:spPr>
          <a:xfrm>
            <a:off x="1319283" y="1929432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08EC46-96CB-BA4C-18F1-36BD864224D8}"/>
              </a:ext>
            </a:extLst>
          </p:cNvPr>
          <p:cNvSpPr txBox="1"/>
          <p:nvPr/>
        </p:nvSpPr>
        <p:spPr>
          <a:xfrm>
            <a:off x="1329185" y="2776836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4D57F1-A6C2-D881-1D51-CC4B9937D14C}"/>
              </a:ext>
            </a:extLst>
          </p:cNvPr>
          <p:cNvSpPr txBox="1"/>
          <p:nvPr/>
        </p:nvSpPr>
        <p:spPr>
          <a:xfrm>
            <a:off x="1903912" y="2374363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9A6EE7-34AC-5601-FDA8-535B9FC8262C}"/>
              </a:ext>
            </a:extLst>
          </p:cNvPr>
          <p:cNvSpPr txBox="1"/>
          <p:nvPr/>
        </p:nvSpPr>
        <p:spPr>
          <a:xfrm>
            <a:off x="1903482" y="1940069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41EB8CE-A59C-41C1-9E3A-785CDE2CE142}"/>
              </a:ext>
            </a:extLst>
          </p:cNvPr>
          <p:cNvSpPr txBox="1"/>
          <p:nvPr/>
        </p:nvSpPr>
        <p:spPr>
          <a:xfrm>
            <a:off x="2449632" y="1949251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D062BE3-848F-12A7-933E-89D6A2F3C175}"/>
              </a:ext>
            </a:extLst>
          </p:cNvPr>
          <p:cNvSpPr txBox="1"/>
          <p:nvPr/>
        </p:nvSpPr>
        <p:spPr>
          <a:xfrm>
            <a:off x="1328549" y="2374013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A368C40-B321-5E6A-AB7C-4B987B63075F}"/>
              </a:ext>
            </a:extLst>
          </p:cNvPr>
          <p:cNvSpPr txBox="1"/>
          <p:nvPr/>
        </p:nvSpPr>
        <p:spPr>
          <a:xfrm>
            <a:off x="1914007" y="2787506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3572DB-1B6B-FB4B-4C58-651995C7079E}"/>
              </a:ext>
            </a:extLst>
          </p:cNvPr>
          <p:cNvSpPr txBox="1"/>
          <p:nvPr/>
        </p:nvSpPr>
        <p:spPr>
          <a:xfrm>
            <a:off x="2468753" y="2780778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5F4001C-DB93-FC79-B04C-D91683BE08E9}"/>
                  </a:ext>
                </a:extLst>
              </p:cNvPr>
              <p:cNvSpPr txBox="1"/>
              <p:nvPr/>
            </p:nvSpPr>
            <p:spPr>
              <a:xfrm>
                <a:off x="3015644" y="2685872"/>
                <a:ext cx="908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5F4001C-DB93-FC79-B04C-D91683BE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644" y="2685872"/>
                <a:ext cx="90865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FF5BCAB2-2282-720B-CA1C-4C3C726F5AE7}"/>
              </a:ext>
            </a:extLst>
          </p:cNvPr>
          <p:cNvSpPr txBox="1"/>
          <p:nvPr/>
        </p:nvSpPr>
        <p:spPr>
          <a:xfrm>
            <a:off x="2438935" y="3078500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endParaRPr lang="ko-KR" altLang="en-US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0729FC-CB29-3410-98FC-CFDA304BC420}"/>
              </a:ext>
            </a:extLst>
          </p:cNvPr>
          <p:cNvSpPr txBox="1"/>
          <p:nvPr/>
        </p:nvSpPr>
        <p:spPr>
          <a:xfrm>
            <a:off x="1898508" y="3098123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-1</a:t>
            </a:r>
            <a:endParaRPr lang="ko-KR" altLang="en-US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9664BDE-B098-8406-3530-F61EB3F19490}"/>
              </a:ext>
            </a:extLst>
          </p:cNvPr>
          <p:cNvSpPr/>
          <p:nvPr/>
        </p:nvSpPr>
        <p:spPr>
          <a:xfrm>
            <a:off x="6165780" y="1959615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14DF710-5771-D992-1536-C60909B5022A}"/>
              </a:ext>
            </a:extLst>
          </p:cNvPr>
          <p:cNvSpPr/>
          <p:nvPr/>
        </p:nvSpPr>
        <p:spPr>
          <a:xfrm>
            <a:off x="6722220" y="1973787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478FB7C-1F00-D6F9-D46D-580607EB6412}"/>
              </a:ext>
            </a:extLst>
          </p:cNvPr>
          <p:cNvSpPr/>
          <p:nvPr/>
        </p:nvSpPr>
        <p:spPr>
          <a:xfrm>
            <a:off x="7317638" y="1973790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94B4903-92CC-76EF-766F-205CB3098CFB}"/>
              </a:ext>
            </a:extLst>
          </p:cNvPr>
          <p:cNvSpPr/>
          <p:nvPr/>
        </p:nvSpPr>
        <p:spPr>
          <a:xfrm>
            <a:off x="6169320" y="2377834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200A4A0-F101-0054-511A-DE982AAB963A}"/>
              </a:ext>
            </a:extLst>
          </p:cNvPr>
          <p:cNvSpPr/>
          <p:nvPr/>
        </p:nvSpPr>
        <p:spPr>
          <a:xfrm>
            <a:off x="6725760" y="2392006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8A7A5421-7249-AC62-F9DF-B244B043EACD}"/>
              </a:ext>
            </a:extLst>
          </p:cNvPr>
          <p:cNvSpPr/>
          <p:nvPr/>
        </p:nvSpPr>
        <p:spPr>
          <a:xfrm>
            <a:off x="7321178" y="2392009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97FE609-5F69-D47C-1063-8171FFCE6C3E}"/>
              </a:ext>
            </a:extLst>
          </p:cNvPr>
          <p:cNvSpPr/>
          <p:nvPr/>
        </p:nvSpPr>
        <p:spPr>
          <a:xfrm>
            <a:off x="6179953" y="2813769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6DA21AC1-CF45-DA76-73BF-1D581467ADFE}"/>
              </a:ext>
            </a:extLst>
          </p:cNvPr>
          <p:cNvSpPr/>
          <p:nvPr/>
        </p:nvSpPr>
        <p:spPr>
          <a:xfrm>
            <a:off x="6736393" y="2827941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328CEF6-D1C2-CB57-A21C-E43CE041C4DC}"/>
              </a:ext>
            </a:extLst>
          </p:cNvPr>
          <p:cNvSpPr/>
          <p:nvPr/>
        </p:nvSpPr>
        <p:spPr>
          <a:xfrm>
            <a:off x="7331811" y="2827944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12E088F2-1174-611B-52B7-9BAD61480D25}"/>
              </a:ext>
            </a:extLst>
          </p:cNvPr>
          <p:cNvCxnSpPr>
            <a:stCxn id="83" idx="6"/>
            <a:endCxn id="85" idx="2"/>
          </p:cNvCxnSpPr>
          <p:nvPr/>
        </p:nvCxnSpPr>
        <p:spPr>
          <a:xfrm>
            <a:off x="6401232" y="2077341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7962A2-17C6-278E-4932-024D731C36B5}"/>
              </a:ext>
            </a:extLst>
          </p:cNvPr>
          <p:cNvCxnSpPr>
            <a:stCxn id="85" idx="6"/>
            <a:endCxn id="87" idx="2"/>
          </p:cNvCxnSpPr>
          <p:nvPr/>
        </p:nvCxnSpPr>
        <p:spPr>
          <a:xfrm>
            <a:off x="6957672" y="2091513"/>
            <a:ext cx="359966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5E7E6B92-5BCF-1D25-973A-86ABCFE86FCD}"/>
              </a:ext>
            </a:extLst>
          </p:cNvPr>
          <p:cNvCxnSpPr>
            <a:stCxn id="83" idx="4"/>
            <a:endCxn id="94" idx="0"/>
          </p:cNvCxnSpPr>
          <p:nvPr/>
        </p:nvCxnSpPr>
        <p:spPr>
          <a:xfrm>
            <a:off x="6283506" y="2195067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9CAE90AB-6927-D55A-DB99-3E4B8657A667}"/>
              </a:ext>
            </a:extLst>
          </p:cNvPr>
          <p:cNvCxnSpPr>
            <a:stCxn id="94" idx="4"/>
            <a:endCxn id="102" idx="0"/>
          </p:cNvCxnSpPr>
          <p:nvPr/>
        </p:nvCxnSpPr>
        <p:spPr>
          <a:xfrm>
            <a:off x="6287046" y="2613286"/>
            <a:ext cx="10633" cy="20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284029FE-0603-D15A-0A51-49C5A4068509}"/>
              </a:ext>
            </a:extLst>
          </p:cNvPr>
          <p:cNvCxnSpPr>
            <a:stCxn id="94" idx="6"/>
            <a:endCxn id="96" idx="2"/>
          </p:cNvCxnSpPr>
          <p:nvPr/>
        </p:nvCxnSpPr>
        <p:spPr>
          <a:xfrm>
            <a:off x="6404772" y="2495560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65C05DC-4DE5-1750-8890-E22AC6D98B79}"/>
              </a:ext>
            </a:extLst>
          </p:cNvPr>
          <p:cNvCxnSpPr>
            <a:stCxn id="102" idx="6"/>
            <a:endCxn id="103" idx="2"/>
          </p:cNvCxnSpPr>
          <p:nvPr/>
        </p:nvCxnSpPr>
        <p:spPr>
          <a:xfrm>
            <a:off x="6415405" y="2931495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2EE4F0A0-AA7A-DC8F-EEF3-A5C3C0C86065}"/>
              </a:ext>
            </a:extLst>
          </p:cNvPr>
          <p:cNvCxnSpPr>
            <a:stCxn id="85" idx="4"/>
            <a:endCxn id="96" idx="0"/>
          </p:cNvCxnSpPr>
          <p:nvPr/>
        </p:nvCxnSpPr>
        <p:spPr>
          <a:xfrm>
            <a:off x="6839946" y="2209239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B8F41789-2D5C-912D-58EA-27326BBCCD63}"/>
              </a:ext>
            </a:extLst>
          </p:cNvPr>
          <p:cNvCxnSpPr>
            <a:stCxn id="96" idx="4"/>
            <a:endCxn id="103" idx="0"/>
          </p:cNvCxnSpPr>
          <p:nvPr/>
        </p:nvCxnSpPr>
        <p:spPr>
          <a:xfrm>
            <a:off x="6843486" y="2627458"/>
            <a:ext cx="10633" cy="20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B8AAF78-5212-EA89-41DB-99BEA0015F50}"/>
              </a:ext>
            </a:extLst>
          </p:cNvPr>
          <p:cNvCxnSpPr>
            <a:stCxn id="87" idx="4"/>
            <a:endCxn id="98" idx="0"/>
          </p:cNvCxnSpPr>
          <p:nvPr/>
        </p:nvCxnSpPr>
        <p:spPr>
          <a:xfrm>
            <a:off x="7435364" y="2209242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1E7501DA-97BD-1775-FEA3-8B31D5CBA155}"/>
              </a:ext>
            </a:extLst>
          </p:cNvPr>
          <p:cNvCxnSpPr>
            <a:stCxn id="96" idx="6"/>
            <a:endCxn id="98" idx="2"/>
          </p:cNvCxnSpPr>
          <p:nvPr/>
        </p:nvCxnSpPr>
        <p:spPr>
          <a:xfrm>
            <a:off x="6961212" y="2509732"/>
            <a:ext cx="359966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DC5DB67D-B439-3BAC-B402-38AFD8760ECF}"/>
              </a:ext>
            </a:extLst>
          </p:cNvPr>
          <p:cNvCxnSpPr>
            <a:stCxn id="103" idx="6"/>
            <a:endCxn id="104" idx="2"/>
          </p:cNvCxnSpPr>
          <p:nvPr/>
        </p:nvCxnSpPr>
        <p:spPr>
          <a:xfrm>
            <a:off x="6971845" y="2945667"/>
            <a:ext cx="359966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465FB9DE-D22B-1D36-6127-D5056F89D4E9}"/>
              </a:ext>
            </a:extLst>
          </p:cNvPr>
          <p:cNvCxnSpPr>
            <a:cxnSpLocks/>
            <a:stCxn id="98" idx="4"/>
            <a:endCxn id="104" idx="0"/>
          </p:cNvCxnSpPr>
          <p:nvPr/>
        </p:nvCxnSpPr>
        <p:spPr>
          <a:xfrm>
            <a:off x="7438904" y="2627461"/>
            <a:ext cx="10633" cy="20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BEEFD15-058D-6B1A-ED01-31C3DC8428DC}"/>
                  </a:ext>
                </a:extLst>
              </p:cNvPr>
              <p:cNvSpPr txBox="1"/>
              <p:nvPr/>
            </p:nvSpPr>
            <p:spPr>
              <a:xfrm>
                <a:off x="7728384" y="1912838"/>
                <a:ext cx="1097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BEEFD15-058D-6B1A-ED01-31C3DC842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84" y="1912838"/>
                <a:ext cx="1097154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71656E4-4946-973F-2948-8A97DABDB9B8}"/>
                  </a:ext>
                </a:extLst>
              </p:cNvPr>
              <p:cNvSpPr txBox="1"/>
              <p:nvPr/>
            </p:nvSpPr>
            <p:spPr>
              <a:xfrm>
                <a:off x="7835157" y="2352323"/>
                <a:ext cx="1072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71656E4-4946-973F-2948-8A97DABD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157" y="2352323"/>
                <a:ext cx="107234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76E3C48-3C6F-1A94-E521-FE6453EB0C0D}"/>
                  </a:ext>
                </a:extLst>
              </p:cNvPr>
              <p:cNvSpPr txBox="1"/>
              <p:nvPr/>
            </p:nvSpPr>
            <p:spPr>
              <a:xfrm>
                <a:off x="7863688" y="2741841"/>
                <a:ext cx="1035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76E3C48-3C6F-1A94-E521-FE6453EB0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88" y="2741841"/>
                <a:ext cx="1035640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6806D006-B3E9-2514-78A8-C9E4D8A8893F}"/>
              </a:ext>
            </a:extLst>
          </p:cNvPr>
          <p:cNvSpPr txBox="1"/>
          <p:nvPr/>
        </p:nvSpPr>
        <p:spPr>
          <a:xfrm>
            <a:off x="6607461" y="3175966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-1</a:t>
            </a:r>
            <a:endParaRPr lang="ko-KR" altLang="en-US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0915C4-0953-C80C-EC48-24398D2EC445}"/>
                  </a:ext>
                </a:extLst>
              </p:cNvPr>
              <p:cNvSpPr txBox="1"/>
              <p:nvPr/>
            </p:nvSpPr>
            <p:spPr>
              <a:xfrm>
                <a:off x="5653054" y="3175963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0915C4-0953-C80C-EC48-24398D2EC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054" y="3175963"/>
                <a:ext cx="105379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>
            <a:extLst>
              <a:ext uri="{FF2B5EF4-FFF2-40B4-BE49-F238E27FC236}">
                <a16:creationId xmlns:a16="http://schemas.microsoft.com/office/drawing/2014/main" id="{F4B92F78-E495-FBE7-C50F-652A246D2A2D}"/>
              </a:ext>
            </a:extLst>
          </p:cNvPr>
          <p:cNvSpPr txBox="1"/>
          <p:nvPr/>
        </p:nvSpPr>
        <p:spPr>
          <a:xfrm>
            <a:off x="6043107" y="2768749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BDFC09D-9903-9D95-FB5D-6ABD649B6507}"/>
              </a:ext>
            </a:extLst>
          </p:cNvPr>
          <p:cNvSpPr txBox="1"/>
          <p:nvPr/>
        </p:nvSpPr>
        <p:spPr>
          <a:xfrm>
            <a:off x="6007675" y="2339246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159B0E-13CE-045F-8A81-27B1AE081644}"/>
              </a:ext>
            </a:extLst>
          </p:cNvPr>
          <p:cNvSpPr txBox="1"/>
          <p:nvPr/>
        </p:nvSpPr>
        <p:spPr>
          <a:xfrm>
            <a:off x="6596829" y="2355840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6558B68-8F66-32B1-21FA-A6936B63E378}"/>
              </a:ext>
            </a:extLst>
          </p:cNvPr>
          <p:cNvSpPr txBox="1"/>
          <p:nvPr/>
        </p:nvSpPr>
        <p:spPr>
          <a:xfrm>
            <a:off x="7181028" y="2366477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D837E59-52CC-0AFE-9072-120532E5A9B2}"/>
              </a:ext>
            </a:extLst>
          </p:cNvPr>
          <p:cNvSpPr txBox="1"/>
          <p:nvPr/>
        </p:nvSpPr>
        <p:spPr>
          <a:xfrm>
            <a:off x="6606095" y="2800421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A91BA9E-DE86-8A41-AEBB-00E71E9FBF41}"/>
              </a:ext>
            </a:extLst>
          </p:cNvPr>
          <p:cNvSpPr txBox="1"/>
          <p:nvPr/>
        </p:nvSpPr>
        <p:spPr>
          <a:xfrm>
            <a:off x="7164479" y="3188860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-1</a:t>
            </a:r>
            <a:endParaRPr lang="ko-KR" altLang="en-US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A793A0C-F692-BDC2-17A2-78FF22E3ECA8}"/>
              </a:ext>
            </a:extLst>
          </p:cNvPr>
          <p:cNvSpPr txBox="1"/>
          <p:nvPr/>
        </p:nvSpPr>
        <p:spPr>
          <a:xfrm>
            <a:off x="7314971" y="2792545"/>
            <a:ext cx="27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9186684-A311-924A-0054-1C25B1F95F2A}"/>
              </a:ext>
            </a:extLst>
          </p:cNvPr>
          <p:cNvSpPr/>
          <p:nvPr/>
        </p:nvSpPr>
        <p:spPr>
          <a:xfrm>
            <a:off x="4559101" y="2237209"/>
            <a:ext cx="571420" cy="38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2806104-B096-DFA3-2282-60F4996869AF}"/>
              </a:ext>
            </a:extLst>
          </p:cNvPr>
          <p:cNvSpPr txBox="1"/>
          <p:nvPr/>
        </p:nvSpPr>
        <p:spPr>
          <a:xfrm>
            <a:off x="2470735" y="2382353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E4390CF-DB83-8CCA-1891-45A2A6683AC4}"/>
              </a:ext>
            </a:extLst>
          </p:cNvPr>
          <p:cNvSpPr txBox="1"/>
          <p:nvPr/>
        </p:nvSpPr>
        <p:spPr>
          <a:xfrm>
            <a:off x="7181099" y="2370516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FE3913F-C806-C7AD-48F2-4A83958622A3}"/>
              </a:ext>
            </a:extLst>
          </p:cNvPr>
          <p:cNvSpPr txBox="1"/>
          <p:nvPr/>
        </p:nvSpPr>
        <p:spPr>
          <a:xfrm>
            <a:off x="6579439" y="1956074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12D5B9F-1B2A-BB00-A421-0336FC1F0FE3}"/>
              </a:ext>
            </a:extLst>
          </p:cNvPr>
          <p:cNvSpPr txBox="1"/>
          <p:nvPr/>
        </p:nvSpPr>
        <p:spPr>
          <a:xfrm>
            <a:off x="6596822" y="2355840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07E7515-7D02-3B4D-3216-2F8522E72531}"/>
              </a:ext>
            </a:extLst>
          </p:cNvPr>
          <p:cNvSpPr txBox="1"/>
          <p:nvPr/>
        </p:nvSpPr>
        <p:spPr>
          <a:xfrm>
            <a:off x="7185132" y="1929432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B0D6D9B-DB99-DA49-D8B0-1D96CE033427}"/>
              </a:ext>
            </a:extLst>
          </p:cNvPr>
          <p:cNvSpPr txBox="1"/>
          <p:nvPr/>
        </p:nvSpPr>
        <p:spPr>
          <a:xfrm>
            <a:off x="6032476" y="1929432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D61DB1-B777-5555-34AF-5E14888BF066}"/>
              </a:ext>
            </a:extLst>
          </p:cNvPr>
          <p:cNvSpPr/>
          <p:nvPr/>
        </p:nvSpPr>
        <p:spPr>
          <a:xfrm>
            <a:off x="730129" y="1433277"/>
            <a:ext cx="2252295" cy="392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66DA41E8-B076-B0F0-CC59-6E01DCA3D2EB}"/>
              </a:ext>
            </a:extLst>
          </p:cNvPr>
          <p:cNvSpPr/>
          <p:nvPr/>
        </p:nvSpPr>
        <p:spPr>
          <a:xfrm>
            <a:off x="729963" y="1433278"/>
            <a:ext cx="495739" cy="1674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B27C86E-5EF3-9A01-5AC2-F4C11F37D7F6}"/>
              </a:ext>
            </a:extLst>
          </p:cNvPr>
          <p:cNvSpPr txBox="1"/>
          <p:nvPr/>
        </p:nvSpPr>
        <p:spPr>
          <a:xfrm>
            <a:off x="281142" y="1028533"/>
            <a:ext cx="130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Delete!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EE842A89-EEA5-A2B6-6887-969B639ECDBC}"/>
              </a:ext>
            </a:extLst>
          </p:cNvPr>
          <p:cNvSpPr/>
          <p:nvPr/>
        </p:nvSpPr>
        <p:spPr>
          <a:xfrm>
            <a:off x="6225590" y="4635336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ECF89F8A-46CD-FF3D-A7AD-BA81EF4A1792}"/>
              </a:ext>
            </a:extLst>
          </p:cNvPr>
          <p:cNvSpPr/>
          <p:nvPr/>
        </p:nvSpPr>
        <p:spPr>
          <a:xfrm>
            <a:off x="6782030" y="4649508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FEDE1CB-C051-A2B7-C78B-EDF9F518FB56}"/>
              </a:ext>
            </a:extLst>
          </p:cNvPr>
          <p:cNvSpPr/>
          <p:nvPr/>
        </p:nvSpPr>
        <p:spPr>
          <a:xfrm>
            <a:off x="7377448" y="4649511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2E7A87B1-97B8-53BE-3120-D7726CE49ABD}"/>
              </a:ext>
            </a:extLst>
          </p:cNvPr>
          <p:cNvSpPr/>
          <p:nvPr/>
        </p:nvSpPr>
        <p:spPr>
          <a:xfrm>
            <a:off x="6229130" y="5053555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F081C5C1-9D6E-B3E2-D297-1503F5DA96DD}"/>
              </a:ext>
            </a:extLst>
          </p:cNvPr>
          <p:cNvSpPr/>
          <p:nvPr/>
        </p:nvSpPr>
        <p:spPr>
          <a:xfrm>
            <a:off x="6785570" y="5067727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C6545E86-F746-C6CC-261B-4F748B6B6FD2}"/>
              </a:ext>
            </a:extLst>
          </p:cNvPr>
          <p:cNvSpPr/>
          <p:nvPr/>
        </p:nvSpPr>
        <p:spPr>
          <a:xfrm>
            <a:off x="7380988" y="5067730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F51DF601-01A4-D0E1-94FA-2CECA79CEC7B}"/>
              </a:ext>
            </a:extLst>
          </p:cNvPr>
          <p:cNvSpPr/>
          <p:nvPr/>
        </p:nvSpPr>
        <p:spPr>
          <a:xfrm>
            <a:off x="6239763" y="5489490"/>
            <a:ext cx="235452" cy="2354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426B8EA5-BEF6-B9C2-67AE-9BFBDEE849D8}"/>
              </a:ext>
            </a:extLst>
          </p:cNvPr>
          <p:cNvSpPr/>
          <p:nvPr/>
        </p:nvSpPr>
        <p:spPr>
          <a:xfrm>
            <a:off x="6796203" y="5503662"/>
            <a:ext cx="235452" cy="2354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B5D14645-C412-7A76-4ED0-B51614C8B40C}"/>
              </a:ext>
            </a:extLst>
          </p:cNvPr>
          <p:cNvSpPr/>
          <p:nvPr/>
        </p:nvSpPr>
        <p:spPr>
          <a:xfrm>
            <a:off x="7391621" y="5503665"/>
            <a:ext cx="235452" cy="235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84A7FEB-8DBA-143B-00C5-349C88E401E7}"/>
              </a:ext>
            </a:extLst>
          </p:cNvPr>
          <p:cNvCxnSpPr>
            <a:stCxn id="213" idx="6"/>
            <a:endCxn id="214" idx="2"/>
          </p:cNvCxnSpPr>
          <p:nvPr/>
        </p:nvCxnSpPr>
        <p:spPr>
          <a:xfrm>
            <a:off x="6461042" y="4753062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38B102EE-33A6-2C5A-6737-59D45EC5DF50}"/>
              </a:ext>
            </a:extLst>
          </p:cNvPr>
          <p:cNvCxnSpPr>
            <a:stCxn id="214" idx="6"/>
            <a:endCxn id="215" idx="2"/>
          </p:cNvCxnSpPr>
          <p:nvPr/>
        </p:nvCxnSpPr>
        <p:spPr>
          <a:xfrm>
            <a:off x="7017482" y="4767234"/>
            <a:ext cx="359966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8AB521BE-5B39-4CE8-E9A5-D7A6D97C6CC2}"/>
              </a:ext>
            </a:extLst>
          </p:cNvPr>
          <p:cNvCxnSpPr>
            <a:stCxn id="213" idx="4"/>
            <a:endCxn id="216" idx="0"/>
          </p:cNvCxnSpPr>
          <p:nvPr/>
        </p:nvCxnSpPr>
        <p:spPr>
          <a:xfrm>
            <a:off x="6343316" y="4870788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C5152471-16FC-1B13-D2DB-33217179FB69}"/>
              </a:ext>
            </a:extLst>
          </p:cNvPr>
          <p:cNvCxnSpPr>
            <a:stCxn id="216" idx="4"/>
            <a:endCxn id="219" idx="0"/>
          </p:cNvCxnSpPr>
          <p:nvPr/>
        </p:nvCxnSpPr>
        <p:spPr>
          <a:xfrm>
            <a:off x="6346856" y="5289007"/>
            <a:ext cx="10633" cy="20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76085752-BAE1-53F7-64C7-A050BF1DED11}"/>
              </a:ext>
            </a:extLst>
          </p:cNvPr>
          <p:cNvCxnSpPr>
            <a:stCxn id="216" idx="6"/>
            <a:endCxn id="217" idx="2"/>
          </p:cNvCxnSpPr>
          <p:nvPr/>
        </p:nvCxnSpPr>
        <p:spPr>
          <a:xfrm>
            <a:off x="6464582" y="5171281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6C213B9D-68D8-A5B5-C253-1C810BD12158}"/>
              </a:ext>
            </a:extLst>
          </p:cNvPr>
          <p:cNvCxnSpPr>
            <a:stCxn id="219" idx="6"/>
            <a:endCxn id="220" idx="2"/>
          </p:cNvCxnSpPr>
          <p:nvPr/>
        </p:nvCxnSpPr>
        <p:spPr>
          <a:xfrm>
            <a:off x="6475215" y="5607216"/>
            <a:ext cx="320988" cy="1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04B4919C-E575-9F9F-D60D-0D4A3ADD60D1}"/>
              </a:ext>
            </a:extLst>
          </p:cNvPr>
          <p:cNvCxnSpPr>
            <a:stCxn id="214" idx="4"/>
            <a:endCxn id="217" idx="0"/>
          </p:cNvCxnSpPr>
          <p:nvPr/>
        </p:nvCxnSpPr>
        <p:spPr>
          <a:xfrm>
            <a:off x="6899756" y="4884960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A0A7C579-D256-6166-AA3D-130C06E09744}"/>
              </a:ext>
            </a:extLst>
          </p:cNvPr>
          <p:cNvCxnSpPr>
            <a:stCxn id="217" idx="4"/>
            <a:endCxn id="220" idx="0"/>
          </p:cNvCxnSpPr>
          <p:nvPr/>
        </p:nvCxnSpPr>
        <p:spPr>
          <a:xfrm>
            <a:off x="6903296" y="5303179"/>
            <a:ext cx="10633" cy="20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91EDA8B8-EBEB-419F-A968-C5639EFCD3FA}"/>
              </a:ext>
            </a:extLst>
          </p:cNvPr>
          <p:cNvCxnSpPr>
            <a:stCxn id="215" idx="4"/>
            <a:endCxn id="218" idx="0"/>
          </p:cNvCxnSpPr>
          <p:nvPr/>
        </p:nvCxnSpPr>
        <p:spPr>
          <a:xfrm>
            <a:off x="7495174" y="4884963"/>
            <a:ext cx="3540" cy="18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0E463E77-B7F2-C67E-2D53-A2C433C23245}"/>
              </a:ext>
            </a:extLst>
          </p:cNvPr>
          <p:cNvCxnSpPr>
            <a:stCxn id="217" idx="6"/>
            <a:endCxn id="218" idx="2"/>
          </p:cNvCxnSpPr>
          <p:nvPr/>
        </p:nvCxnSpPr>
        <p:spPr>
          <a:xfrm>
            <a:off x="7021022" y="5185453"/>
            <a:ext cx="359966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3E34FC35-BD6A-A0DF-9D2B-BBE044D17661}"/>
              </a:ext>
            </a:extLst>
          </p:cNvPr>
          <p:cNvCxnSpPr>
            <a:stCxn id="220" idx="6"/>
            <a:endCxn id="221" idx="2"/>
          </p:cNvCxnSpPr>
          <p:nvPr/>
        </p:nvCxnSpPr>
        <p:spPr>
          <a:xfrm>
            <a:off x="7031655" y="5621388"/>
            <a:ext cx="359966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A00AB09D-9DA7-F254-4CB8-E5BD41A23C4D}"/>
              </a:ext>
            </a:extLst>
          </p:cNvPr>
          <p:cNvCxnSpPr>
            <a:cxnSpLocks/>
            <a:stCxn id="218" idx="4"/>
            <a:endCxn id="221" idx="0"/>
          </p:cNvCxnSpPr>
          <p:nvPr/>
        </p:nvCxnSpPr>
        <p:spPr>
          <a:xfrm>
            <a:off x="7498714" y="5303182"/>
            <a:ext cx="10633" cy="20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D6E80BC8-B0FA-16AA-1A50-59D04C618291}"/>
                  </a:ext>
                </a:extLst>
              </p:cNvPr>
              <p:cNvSpPr txBox="1"/>
              <p:nvPr/>
            </p:nvSpPr>
            <p:spPr>
              <a:xfrm>
                <a:off x="7862336" y="4588559"/>
                <a:ext cx="1097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D6E80BC8-B0FA-16AA-1A50-59D04C618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336" y="4588559"/>
                <a:ext cx="109715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500BF9F-1E26-D22C-0806-D1C7671A5AA6}"/>
                  </a:ext>
                </a:extLst>
              </p:cNvPr>
              <p:cNvSpPr txBox="1"/>
              <p:nvPr/>
            </p:nvSpPr>
            <p:spPr>
              <a:xfrm>
                <a:off x="7894967" y="5028044"/>
                <a:ext cx="1072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500BF9F-1E26-D22C-0806-D1C7671A5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67" y="5028044"/>
                <a:ext cx="1072347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0DCFE1A-DED3-9A70-61D6-001DFCC6F70B}"/>
                  </a:ext>
                </a:extLst>
              </p:cNvPr>
              <p:cNvSpPr txBox="1"/>
              <p:nvPr/>
            </p:nvSpPr>
            <p:spPr>
              <a:xfrm>
                <a:off x="7923498" y="5417562"/>
                <a:ext cx="1035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0DCFE1A-DED3-9A70-61D6-001DFCC6F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98" y="5417562"/>
                <a:ext cx="1035640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>
            <a:extLst>
              <a:ext uri="{FF2B5EF4-FFF2-40B4-BE49-F238E27FC236}">
                <a16:creationId xmlns:a16="http://schemas.microsoft.com/office/drawing/2014/main" id="{2B560B33-5723-2CCF-8E66-9022F67A0906}"/>
              </a:ext>
            </a:extLst>
          </p:cNvPr>
          <p:cNvSpPr txBox="1"/>
          <p:nvPr/>
        </p:nvSpPr>
        <p:spPr>
          <a:xfrm>
            <a:off x="6667271" y="5851687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-1</a:t>
            </a:r>
            <a:endParaRPr lang="ko-KR" altLang="en-US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2F3DDB5-1939-17D0-CD6E-7E9A06FC8478}"/>
                  </a:ext>
                </a:extLst>
              </p:cNvPr>
              <p:cNvSpPr txBox="1"/>
              <p:nvPr/>
            </p:nvSpPr>
            <p:spPr>
              <a:xfrm>
                <a:off x="5712864" y="5851684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2F3DDB5-1939-17D0-CD6E-7E9A06FC8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864" y="5851684"/>
                <a:ext cx="1053797" cy="369332"/>
              </a:xfrm>
              <a:prstGeom prst="rect">
                <a:avLst/>
              </a:prstGeom>
              <a:blipFill>
                <a:blip r:embed="rId14"/>
                <a:stretch>
                  <a:fillRect l="-2312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TextBox 238">
            <a:extLst>
              <a:ext uri="{FF2B5EF4-FFF2-40B4-BE49-F238E27FC236}">
                <a16:creationId xmlns:a16="http://schemas.microsoft.com/office/drawing/2014/main" id="{41925900-E1D8-D7A8-DE3F-B08DBC6E6EE5}"/>
              </a:ext>
            </a:extLst>
          </p:cNvPr>
          <p:cNvSpPr txBox="1"/>
          <p:nvPr/>
        </p:nvSpPr>
        <p:spPr>
          <a:xfrm>
            <a:off x="6102917" y="5444470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EF6E075-532F-4697-E0B5-EEEB82B99D81}"/>
              </a:ext>
            </a:extLst>
          </p:cNvPr>
          <p:cNvSpPr txBox="1"/>
          <p:nvPr/>
        </p:nvSpPr>
        <p:spPr>
          <a:xfrm>
            <a:off x="6665905" y="5476142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E9352B3-B7D2-8D4D-DF95-31EC7A20CC4A}"/>
              </a:ext>
            </a:extLst>
          </p:cNvPr>
          <p:cNvSpPr txBox="1"/>
          <p:nvPr/>
        </p:nvSpPr>
        <p:spPr>
          <a:xfrm>
            <a:off x="7224289" y="5864581"/>
            <a:ext cx="5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-1</a:t>
            </a:r>
            <a:endParaRPr lang="ko-KR" altLang="en-US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02FE7FE-3CB5-A0CE-4692-7F9C9EF49E9E}"/>
              </a:ext>
            </a:extLst>
          </p:cNvPr>
          <p:cNvSpPr txBox="1"/>
          <p:nvPr/>
        </p:nvSpPr>
        <p:spPr>
          <a:xfrm>
            <a:off x="7374781" y="5468266"/>
            <a:ext cx="27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F77DBA4-1C2F-A84E-C4D4-41E45036C9F4}"/>
              </a:ext>
            </a:extLst>
          </p:cNvPr>
          <p:cNvSpPr txBox="1"/>
          <p:nvPr/>
        </p:nvSpPr>
        <p:spPr>
          <a:xfrm>
            <a:off x="6639249" y="4631795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ECC41376-A69F-9ECD-CC85-868A9D510C88}"/>
              </a:ext>
            </a:extLst>
          </p:cNvPr>
          <p:cNvSpPr txBox="1"/>
          <p:nvPr/>
        </p:nvSpPr>
        <p:spPr>
          <a:xfrm>
            <a:off x="6651316" y="5013037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A67BEAD-CFE2-39B9-243E-02E39D096CAD}"/>
              </a:ext>
            </a:extLst>
          </p:cNvPr>
          <p:cNvSpPr txBox="1"/>
          <p:nvPr/>
        </p:nvSpPr>
        <p:spPr>
          <a:xfrm>
            <a:off x="6102917" y="5442540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7F40FB7-45DA-B478-A02F-54283B609145}"/>
              </a:ext>
            </a:extLst>
          </p:cNvPr>
          <p:cNvSpPr txBox="1"/>
          <p:nvPr/>
        </p:nvSpPr>
        <p:spPr>
          <a:xfrm>
            <a:off x="7251862" y="5039139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8D4D6D5-178C-B14B-05EA-E44E4AA471FA}"/>
              </a:ext>
            </a:extLst>
          </p:cNvPr>
          <p:cNvSpPr txBox="1"/>
          <p:nvPr/>
        </p:nvSpPr>
        <p:spPr>
          <a:xfrm>
            <a:off x="6666886" y="5475583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84AC431-A867-94DF-B75B-633233B7E5DE}"/>
              </a:ext>
            </a:extLst>
          </p:cNvPr>
          <p:cNvSpPr txBox="1"/>
          <p:nvPr/>
        </p:nvSpPr>
        <p:spPr>
          <a:xfrm>
            <a:off x="7235864" y="4642627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E0A6205-6D8B-38AB-77A8-92BB856004AF}"/>
              </a:ext>
            </a:extLst>
          </p:cNvPr>
          <p:cNvSpPr txBox="1"/>
          <p:nvPr/>
        </p:nvSpPr>
        <p:spPr>
          <a:xfrm>
            <a:off x="6089942" y="4619336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C348FB1-A8D6-3D27-9598-CCC42172074B}"/>
              </a:ext>
            </a:extLst>
          </p:cNvPr>
          <p:cNvSpPr txBox="1"/>
          <p:nvPr/>
        </p:nvSpPr>
        <p:spPr>
          <a:xfrm>
            <a:off x="6090117" y="5048995"/>
            <a:ext cx="53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화살표: 오른쪽 250">
            <a:extLst>
              <a:ext uri="{FF2B5EF4-FFF2-40B4-BE49-F238E27FC236}">
                <a16:creationId xmlns:a16="http://schemas.microsoft.com/office/drawing/2014/main" id="{D217FA30-D422-4685-535B-8EBE77EFBD30}"/>
              </a:ext>
            </a:extLst>
          </p:cNvPr>
          <p:cNvSpPr/>
          <p:nvPr/>
        </p:nvSpPr>
        <p:spPr>
          <a:xfrm rot="5400000">
            <a:off x="6614782" y="3822567"/>
            <a:ext cx="571420" cy="38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2" name="표 3">
                <a:extLst>
                  <a:ext uri="{FF2B5EF4-FFF2-40B4-BE49-F238E27FC236}">
                    <a16:creationId xmlns:a16="http://schemas.microsoft.com/office/drawing/2014/main" id="{604E0895-B89B-A7E6-2E20-F3E04F8E08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689101"/>
                  </p:ext>
                </p:extLst>
              </p:nvPr>
            </p:nvGraphicFramePr>
            <p:xfrm>
              <a:off x="35097" y="4375864"/>
              <a:ext cx="3924090" cy="216422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08030">
                      <a:extLst>
                        <a:ext uri="{9D8B030D-6E8A-4147-A177-3AD203B41FA5}">
                          <a16:colId xmlns:a16="http://schemas.microsoft.com/office/drawing/2014/main" val="2299673366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93020894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28431377"/>
                        </a:ext>
                      </a:extLst>
                    </a:gridCol>
                  </a:tblGrid>
                  <a:tr h="7214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423294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0688769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i="0" dirty="0">
                              <a:solidFill>
                                <a:schemeClr val="dk1"/>
                              </a:solidFill>
                              <a:latin typeface="+mn-lt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5526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2" name="표 3">
                <a:extLst>
                  <a:ext uri="{FF2B5EF4-FFF2-40B4-BE49-F238E27FC236}">
                    <a16:creationId xmlns:a16="http://schemas.microsoft.com/office/drawing/2014/main" id="{604E0895-B89B-A7E6-2E20-F3E04F8E08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689101"/>
                  </p:ext>
                </p:extLst>
              </p:nvPr>
            </p:nvGraphicFramePr>
            <p:xfrm>
              <a:off x="35097" y="4375864"/>
              <a:ext cx="3924090" cy="216422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08030">
                      <a:extLst>
                        <a:ext uri="{9D8B030D-6E8A-4147-A177-3AD203B41FA5}">
                          <a16:colId xmlns:a16="http://schemas.microsoft.com/office/drawing/2014/main" val="2299673366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93020894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28431377"/>
                        </a:ext>
                      </a:extLst>
                    </a:gridCol>
                  </a:tblGrid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465" t="-840" r="-20093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00465" t="-840" r="-10093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200465" t="-840" r="-93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23294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465" t="-101695" r="-20093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00465" t="-101695" r="-10093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200465" t="-101695" r="-93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688769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465" t="-200000" r="-2009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00465" t="-200000" r="-1009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200465" t="-200000" r="-93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526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2024C3D-4162-82CF-4871-3834EFE9F8E1}"/>
                  </a:ext>
                </a:extLst>
              </p:cNvPr>
              <p:cNvSpPr txBox="1"/>
              <p:nvPr/>
            </p:nvSpPr>
            <p:spPr>
              <a:xfrm>
                <a:off x="3795531" y="4533502"/>
                <a:ext cx="1097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2024C3D-4162-82CF-4871-3834EFE9F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531" y="4533502"/>
                <a:ext cx="1097154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E62FF3ED-95A2-A15E-CB2C-B9181D15BED6}"/>
                  </a:ext>
                </a:extLst>
              </p:cNvPr>
              <p:cNvSpPr txBox="1"/>
              <p:nvPr/>
            </p:nvSpPr>
            <p:spPr>
              <a:xfrm>
                <a:off x="3816597" y="5294266"/>
                <a:ext cx="1072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E62FF3ED-95A2-A15E-CB2C-B9181D15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597" y="5294266"/>
                <a:ext cx="107234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3B350AB0-C56E-62ED-07E2-AA16CB72CEE6}"/>
                  </a:ext>
                </a:extLst>
              </p:cNvPr>
              <p:cNvSpPr txBox="1"/>
              <p:nvPr/>
            </p:nvSpPr>
            <p:spPr>
              <a:xfrm>
                <a:off x="3833550" y="5980349"/>
                <a:ext cx="1035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3B350AB0-C56E-62ED-07E2-AA16CB72C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550" y="5980349"/>
                <a:ext cx="103564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4F36370-A490-1768-9E30-5F49534894F5}"/>
                  </a:ext>
                </a:extLst>
              </p:cNvPr>
              <p:cNvSpPr txBox="1"/>
              <p:nvPr/>
            </p:nvSpPr>
            <p:spPr>
              <a:xfrm>
                <a:off x="133953" y="6470455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4F36370-A490-1768-9E30-5F4953489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53" y="6470455"/>
                <a:ext cx="1053797" cy="369332"/>
              </a:xfrm>
              <a:prstGeom prst="rect">
                <a:avLst/>
              </a:prstGeom>
              <a:blipFill>
                <a:blip r:embed="rId19"/>
                <a:stretch>
                  <a:fillRect l="-2312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DB522E7-DB07-EDFF-09AA-FF9376EDA34D}"/>
                  </a:ext>
                </a:extLst>
              </p:cNvPr>
              <p:cNvSpPr txBox="1"/>
              <p:nvPr/>
            </p:nvSpPr>
            <p:spPr>
              <a:xfrm>
                <a:off x="1470243" y="6470454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DB522E7-DB07-EDFF-09AA-FF9376ED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43" y="6470454"/>
                <a:ext cx="1053797" cy="369332"/>
              </a:xfrm>
              <a:prstGeom prst="rect">
                <a:avLst/>
              </a:prstGeom>
              <a:blipFill>
                <a:blip r:embed="rId20"/>
                <a:stretch>
                  <a:fillRect l="-2312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802C229-72FB-4D90-DD22-3EC5ABC13F58}"/>
                  </a:ext>
                </a:extLst>
              </p:cNvPr>
              <p:cNvSpPr txBox="1"/>
              <p:nvPr/>
            </p:nvSpPr>
            <p:spPr>
              <a:xfrm>
                <a:off x="2783528" y="6470454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802C229-72FB-4D90-DD22-3EC5ABC1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528" y="6470454"/>
                <a:ext cx="1053797" cy="369332"/>
              </a:xfrm>
              <a:prstGeom prst="rect">
                <a:avLst/>
              </a:prstGeom>
              <a:blipFill>
                <a:blip r:embed="rId21"/>
                <a:stretch>
                  <a:fillRect l="-2907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화살표: 오른쪽 258">
            <a:extLst>
              <a:ext uri="{FF2B5EF4-FFF2-40B4-BE49-F238E27FC236}">
                <a16:creationId xmlns:a16="http://schemas.microsoft.com/office/drawing/2014/main" id="{6850E526-1690-113A-F1BF-260A1DC14978}"/>
              </a:ext>
            </a:extLst>
          </p:cNvPr>
          <p:cNvSpPr/>
          <p:nvPr/>
        </p:nvSpPr>
        <p:spPr>
          <a:xfrm rot="10800000">
            <a:off x="5100091" y="5177140"/>
            <a:ext cx="571420" cy="38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FD66CB2-6DD6-7D31-14EF-914AD73C215A}"/>
                  </a:ext>
                </a:extLst>
              </p:cNvPr>
              <p:cNvSpPr txBox="1"/>
              <p:nvPr/>
            </p:nvSpPr>
            <p:spPr>
              <a:xfrm>
                <a:off x="2556362" y="846768"/>
                <a:ext cx="1985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m rectangular</a:t>
                </a:r>
              </a:p>
              <a:p>
                <a:pPr algn="ctr"/>
                <a:r>
                  <a:rPr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n,m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&gt; 3 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FD66CB2-6DD6-7D31-14EF-914AD73C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62" y="846768"/>
                <a:ext cx="1985320" cy="646331"/>
              </a:xfrm>
              <a:prstGeom prst="rect">
                <a:avLst/>
              </a:prstGeom>
              <a:blipFill>
                <a:blip r:embed="rId2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1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703" y="373604"/>
            <a:ext cx="41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/>
                  </a:outerShdw>
                </a:effectLst>
                <a:latin typeface="Arial" panose="020B0604020202020204" pitchFamily="34" charset="0"/>
                <a:ea typeface="여기어때 잘난체" panose="020B0600000101010101" pitchFamily="50" charset="-127"/>
                <a:cs typeface="Arial" panose="020B0604020202020204" pitchFamily="34" charset="0"/>
              </a:rPr>
              <a:t>2.2 problem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/>
                </a:outerShdw>
              </a:effectLst>
              <a:latin typeface="Arial" panose="020B0604020202020204" pitchFamily="34" charset="0"/>
              <a:ea typeface="여기어때 잘난체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표 3">
                <a:extLst>
                  <a:ext uri="{FF2B5EF4-FFF2-40B4-BE49-F238E27FC236}">
                    <a16:creationId xmlns:a16="http://schemas.microsoft.com/office/drawing/2014/main" id="{8FFF82BB-AFFB-A0F6-45B0-08DC9F6C8F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5917070"/>
                  </p:ext>
                </p:extLst>
              </p:nvPr>
            </p:nvGraphicFramePr>
            <p:xfrm>
              <a:off x="301326" y="972908"/>
              <a:ext cx="3924090" cy="216422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08030">
                      <a:extLst>
                        <a:ext uri="{9D8B030D-6E8A-4147-A177-3AD203B41FA5}">
                          <a16:colId xmlns:a16="http://schemas.microsoft.com/office/drawing/2014/main" val="2299673366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93020894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28431377"/>
                        </a:ext>
                      </a:extLst>
                    </a:gridCol>
                  </a:tblGrid>
                  <a:tr h="7214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423294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0688769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i="0" dirty="0">
                              <a:solidFill>
                                <a:schemeClr val="dk1"/>
                              </a:solidFill>
                              <a:latin typeface="+mn-lt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5526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0" name="표 3">
                <a:extLst>
                  <a:ext uri="{FF2B5EF4-FFF2-40B4-BE49-F238E27FC236}">
                    <a16:creationId xmlns:a16="http://schemas.microsoft.com/office/drawing/2014/main" id="{8FFF82BB-AFFB-A0F6-45B0-08DC9F6C8F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5917070"/>
                  </p:ext>
                </p:extLst>
              </p:nvPr>
            </p:nvGraphicFramePr>
            <p:xfrm>
              <a:off x="301326" y="972908"/>
              <a:ext cx="3924090" cy="216422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08030">
                      <a:extLst>
                        <a:ext uri="{9D8B030D-6E8A-4147-A177-3AD203B41FA5}">
                          <a16:colId xmlns:a16="http://schemas.microsoft.com/office/drawing/2014/main" val="2299673366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93020894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28431377"/>
                        </a:ext>
                      </a:extLst>
                    </a:gridCol>
                  </a:tblGrid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5" t="-840" r="-20093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5" t="-840" r="-10093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465" t="-840" r="-93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23294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5" t="-101695" r="-20093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5" t="-101695" r="-10093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465" t="-101695" r="-93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688769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5" t="-200000" r="-2009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5" t="-200000" r="-1009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465" t="-200000" r="-93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5269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직사각형 60">
            <a:extLst>
              <a:ext uri="{FF2B5EF4-FFF2-40B4-BE49-F238E27FC236}">
                <a16:creationId xmlns:a16="http://schemas.microsoft.com/office/drawing/2014/main" id="{1207C61A-3B24-15BA-3888-D3ACEA4BAE74}"/>
              </a:ext>
            </a:extLst>
          </p:cNvPr>
          <p:cNvSpPr/>
          <p:nvPr/>
        </p:nvSpPr>
        <p:spPr>
          <a:xfrm>
            <a:off x="2913980" y="969876"/>
            <a:ext cx="1311436" cy="741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64F2C8-4101-F88B-EA60-AA56AD0E7714}"/>
              </a:ext>
            </a:extLst>
          </p:cNvPr>
          <p:cNvSpPr/>
          <p:nvPr/>
        </p:nvSpPr>
        <p:spPr>
          <a:xfrm>
            <a:off x="308124" y="2426814"/>
            <a:ext cx="1339816" cy="70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CC7DED-2E88-28D7-9AE5-6A11DD3DE6BE}"/>
              </a:ext>
            </a:extLst>
          </p:cNvPr>
          <p:cNvSpPr/>
          <p:nvPr/>
        </p:nvSpPr>
        <p:spPr>
          <a:xfrm>
            <a:off x="1654738" y="2439171"/>
            <a:ext cx="1281300" cy="696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609921E-301F-CDF4-C028-993615925071}"/>
              </a:ext>
            </a:extLst>
          </p:cNvPr>
          <p:cNvSpPr/>
          <p:nvPr/>
        </p:nvSpPr>
        <p:spPr>
          <a:xfrm>
            <a:off x="2912887" y="1701015"/>
            <a:ext cx="1314453" cy="741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03974F8-92E0-CA87-12A8-A0B7159A3B71}"/>
              </a:ext>
            </a:extLst>
          </p:cNvPr>
          <p:cNvSpPr/>
          <p:nvPr/>
        </p:nvSpPr>
        <p:spPr>
          <a:xfrm>
            <a:off x="299854" y="982691"/>
            <a:ext cx="2632642" cy="1433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5E7F559-3984-93E9-9F6B-528FB775BE35}"/>
                  </a:ext>
                </a:extLst>
              </p:cNvPr>
              <p:cNvSpPr txBox="1"/>
              <p:nvPr/>
            </p:nvSpPr>
            <p:spPr>
              <a:xfrm>
                <a:off x="4165937" y="1142583"/>
                <a:ext cx="1097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5E7F559-3984-93E9-9F6B-528FB775B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37" y="1142583"/>
                <a:ext cx="10971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020C95-CCA6-2508-1171-57878E745411}"/>
                  </a:ext>
                </a:extLst>
              </p:cNvPr>
              <p:cNvSpPr txBox="1"/>
              <p:nvPr/>
            </p:nvSpPr>
            <p:spPr>
              <a:xfrm>
                <a:off x="4186993" y="1903347"/>
                <a:ext cx="1072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020C95-CCA6-2508-1171-57878E745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993" y="1903347"/>
                <a:ext cx="10723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38566E4-5E43-13FB-3A22-DD105D5E5695}"/>
                  </a:ext>
                </a:extLst>
              </p:cNvPr>
              <p:cNvSpPr txBox="1"/>
              <p:nvPr/>
            </p:nvSpPr>
            <p:spPr>
              <a:xfrm>
                <a:off x="4215524" y="2589430"/>
                <a:ext cx="1035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38566E4-5E43-13FB-3A22-DD105D5E5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524" y="2589430"/>
                <a:ext cx="103564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6B7973D-8655-FCC9-91BE-D18DB9DCA066}"/>
                  </a:ext>
                </a:extLst>
              </p:cNvPr>
              <p:cNvSpPr txBox="1"/>
              <p:nvPr/>
            </p:nvSpPr>
            <p:spPr>
              <a:xfrm>
                <a:off x="400182" y="3139693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6B7973D-8655-FCC9-91BE-D18DB9DCA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82" y="3139693"/>
                <a:ext cx="1053797" cy="369332"/>
              </a:xfrm>
              <a:prstGeom prst="rect">
                <a:avLst/>
              </a:prstGeom>
              <a:blipFill>
                <a:blip r:embed="rId6"/>
                <a:stretch>
                  <a:fillRect l="-2312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87A7EB-5D35-C7AE-E468-34D09DA44F5E}"/>
                  </a:ext>
                </a:extLst>
              </p:cNvPr>
              <p:cNvSpPr txBox="1"/>
              <p:nvPr/>
            </p:nvSpPr>
            <p:spPr>
              <a:xfrm>
                <a:off x="1736472" y="3139693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87A7EB-5D35-C7AE-E468-34D09DA44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72" y="3139693"/>
                <a:ext cx="1053797" cy="369332"/>
              </a:xfrm>
              <a:prstGeom prst="rect">
                <a:avLst/>
              </a:prstGeom>
              <a:blipFill>
                <a:blip r:embed="rId7"/>
                <a:stretch>
                  <a:fillRect l="-2312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C5CF53F-9662-E378-81D2-72720EEE2633}"/>
                  </a:ext>
                </a:extLst>
              </p:cNvPr>
              <p:cNvSpPr txBox="1"/>
              <p:nvPr/>
            </p:nvSpPr>
            <p:spPr>
              <a:xfrm>
                <a:off x="3049757" y="3139693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C5CF53F-9662-E378-81D2-72720EEE2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757" y="3139693"/>
                <a:ext cx="1053797" cy="369332"/>
              </a:xfrm>
              <a:prstGeom prst="rect">
                <a:avLst/>
              </a:prstGeom>
              <a:blipFill>
                <a:blip r:embed="rId8"/>
                <a:stretch>
                  <a:fillRect l="-2312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2" name="표 3">
                <a:extLst>
                  <a:ext uri="{FF2B5EF4-FFF2-40B4-BE49-F238E27FC236}">
                    <a16:creationId xmlns:a16="http://schemas.microsoft.com/office/drawing/2014/main" id="{6ACC5F38-0103-3EE5-2A62-4856BB0A95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1208324"/>
                  </p:ext>
                </p:extLst>
              </p:nvPr>
            </p:nvGraphicFramePr>
            <p:xfrm>
              <a:off x="5151108" y="984481"/>
              <a:ext cx="3924090" cy="216422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08030">
                      <a:extLst>
                        <a:ext uri="{9D8B030D-6E8A-4147-A177-3AD203B41FA5}">
                          <a16:colId xmlns:a16="http://schemas.microsoft.com/office/drawing/2014/main" val="2299673366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93020894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28431377"/>
                        </a:ext>
                      </a:extLst>
                    </a:gridCol>
                  </a:tblGrid>
                  <a:tr h="7214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423294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0688769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i="0" dirty="0">
                              <a:solidFill>
                                <a:schemeClr val="dk1"/>
                              </a:solidFill>
                              <a:latin typeface="+mn-lt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5526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2" name="표 3">
                <a:extLst>
                  <a:ext uri="{FF2B5EF4-FFF2-40B4-BE49-F238E27FC236}">
                    <a16:creationId xmlns:a16="http://schemas.microsoft.com/office/drawing/2014/main" id="{6ACC5F38-0103-3EE5-2A62-4856BB0A95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1208324"/>
                  </p:ext>
                </p:extLst>
              </p:nvPr>
            </p:nvGraphicFramePr>
            <p:xfrm>
              <a:off x="5151108" y="984481"/>
              <a:ext cx="3924090" cy="216422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08030">
                      <a:extLst>
                        <a:ext uri="{9D8B030D-6E8A-4147-A177-3AD203B41FA5}">
                          <a16:colId xmlns:a16="http://schemas.microsoft.com/office/drawing/2014/main" val="2299673366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93020894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28431377"/>
                        </a:ext>
                      </a:extLst>
                    </a:gridCol>
                  </a:tblGrid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65" t="-840" r="-20093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465" t="-840" r="-10093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465" t="-840" r="-93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23294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65" t="-101695" r="-20093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465" t="-101695" r="-10093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465" t="-101695" r="-93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688769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65" t="-200000" r="-2009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465" t="-200000" r="-1009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465" t="-200000" r="-93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526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58F2B5-D869-C080-2DA6-0442D2C80323}"/>
                  </a:ext>
                </a:extLst>
              </p:cNvPr>
              <p:cNvSpPr txBox="1"/>
              <p:nvPr/>
            </p:nvSpPr>
            <p:spPr>
              <a:xfrm>
                <a:off x="5286628" y="3106896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58F2B5-D869-C080-2DA6-0442D2C8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628" y="3106896"/>
                <a:ext cx="1053797" cy="369332"/>
              </a:xfrm>
              <a:prstGeom prst="rect">
                <a:avLst/>
              </a:prstGeom>
              <a:blipFill>
                <a:blip r:embed="rId10"/>
                <a:stretch>
                  <a:fillRect l="-231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3526E3B-A7F6-5887-62F7-DB659C33E1CE}"/>
                  </a:ext>
                </a:extLst>
              </p:cNvPr>
              <p:cNvSpPr txBox="1"/>
              <p:nvPr/>
            </p:nvSpPr>
            <p:spPr>
              <a:xfrm>
                <a:off x="6622918" y="3106896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3526E3B-A7F6-5887-62F7-DB659C33E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18" y="3106896"/>
                <a:ext cx="1053797" cy="369332"/>
              </a:xfrm>
              <a:prstGeom prst="rect">
                <a:avLst/>
              </a:prstGeom>
              <a:blipFill>
                <a:blip r:embed="rId11"/>
                <a:stretch>
                  <a:fillRect l="-231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608063D-8082-B953-A5A9-F17C752F5CA3}"/>
                  </a:ext>
                </a:extLst>
              </p:cNvPr>
              <p:cNvSpPr txBox="1"/>
              <p:nvPr/>
            </p:nvSpPr>
            <p:spPr>
              <a:xfrm>
                <a:off x="7936203" y="3106896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608063D-8082-B953-A5A9-F17C752F5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203" y="3106896"/>
                <a:ext cx="1053797" cy="369332"/>
              </a:xfrm>
              <a:prstGeom prst="rect">
                <a:avLst/>
              </a:prstGeom>
              <a:blipFill>
                <a:blip r:embed="rId12"/>
                <a:stretch>
                  <a:fillRect l="-231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>
            <a:extLst>
              <a:ext uri="{FF2B5EF4-FFF2-40B4-BE49-F238E27FC236}">
                <a16:creationId xmlns:a16="http://schemas.microsoft.com/office/drawing/2014/main" id="{07D8492F-BDDF-245F-1CDC-AA9ACEF5811B}"/>
              </a:ext>
            </a:extLst>
          </p:cNvPr>
          <p:cNvSpPr/>
          <p:nvPr/>
        </p:nvSpPr>
        <p:spPr>
          <a:xfrm>
            <a:off x="5153242" y="2431685"/>
            <a:ext cx="3921955" cy="70691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41BBB3-529B-E403-72AD-E6D9A01B39CA}"/>
              </a:ext>
            </a:extLst>
          </p:cNvPr>
          <p:cNvSpPr/>
          <p:nvPr/>
        </p:nvSpPr>
        <p:spPr>
          <a:xfrm>
            <a:off x="7753130" y="945012"/>
            <a:ext cx="1322068" cy="218907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BAD5387-8E63-2FE6-5C39-9FC17647F554}"/>
              </a:ext>
            </a:extLst>
          </p:cNvPr>
          <p:cNvSpPr txBox="1"/>
          <p:nvPr/>
        </p:nvSpPr>
        <p:spPr>
          <a:xfrm>
            <a:off x="777163" y="4030252"/>
            <a:ext cx="793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Measure </a:t>
            </a:r>
            <a:r>
              <a:rPr lang="en-US" altLang="ko-KR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area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then we can get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area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Because basis in </a:t>
            </a:r>
            <a:r>
              <a:rPr lang="en-US" altLang="ko-KR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is single qubit basis so it is independent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E4158C-91BA-841D-0D42-9863F87B95A5}"/>
              </a:ext>
            </a:extLst>
          </p:cNvPr>
          <p:cNvSpPr txBox="1"/>
          <p:nvPr/>
        </p:nvSpPr>
        <p:spPr>
          <a:xfrm>
            <a:off x="777165" y="5053509"/>
            <a:ext cx="793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we want to get </a:t>
            </a:r>
            <a:r>
              <a:rPr lang="en-US" altLang="ko-K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area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simultaneously, then we cannot use single qubit basis so we must use entangled basis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6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703" y="373604"/>
            <a:ext cx="41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/>
                  </a:outerShdw>
                </a:effectLst>
                <a:latin typeface="Arial" panose="020B0604020202020204" pitchFamily="34" charset="0"/>
                <a:ea typeface="여기어때 잘난체" panose="020B0600000101010101" pitchFamily="50" charset="-127"/>
                <a:cs typeface="Arial" panose="020B0604020202020204" pitchFamily="34" charset="0"/>
              </a:rPr>
              <a:t>2.2 problem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/>
                </a:outerShdw>
              </a:effectLst>
              <a:latin typeface="Arial" panose="020B0604020202020204" pitchFamily="34" charset="0"/>
              <a:ea typeface="여기어때 잘난체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표 3">
                <a:extLst>
                  <a:ext uri="{FF2B5EF4-FFF2-40B4-BE49-F238E27FC236}">
                    <a16:creationId xmlns:a16="http://schemas.microsoft.com/office/drawing/2014/main" id="{8FFF82BB-AFFB-A0F6-45B0-08DC9F6C8F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1326" y="972908"/>
              <a:ext cx="3924090" cy="216422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08030">
                      <a:extLst>
                        <a:ext uri="{9D8B030D-6E8A-4147-A177-3AD203B41FA5}">
                          <a16:colId xmlns:a16="http://schemas.microsoft.com/office/drawing/2014/main" val="2299673366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93020894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28431377"/>
                        </a:ext>
                      </a:extLst>
                    </a:gridCol>
                  </a:tblGrid>
                  <a:tr h="7214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423294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0688769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i="0" dirty="0">
                              <a:solidFill>
                                <a:schemeClr val="dk1"/>
                              </a:solidFill>
                              <a:latin typeface="+mn-lt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5526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0" name="표 3">
                <a:extLst>
                  <a:ext uri="{FF2B5EF4-FFF2-40B4-BE49-F238E27FC236}">
                    <a16:creationId xmlns:a16="http://schemas.microsoft.com/office/drawing/2014/main" id="{8FFF82BB-AFFB-A0F6-45B0-08DC9F6C8F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1326" y="972908"/>
              <a:ext cx="3924090" cy="216422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08030">
                      <a:extLst>
                        <a:ext uri="{9D8B030D-6E8A-4147-A177-3AD203B41FA5}">
                          <a16:colId xmlns:a16="http://schemas.microsoft.com/office/drawing/2014/main" val="2299673366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93020894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28431377"/>
                        </a:ext>
                      </a:extLst>
                    </a:gridCol>
                  </a:tblGrid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5" t="-840" r="-20093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5" t="-840" r="-10093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465" t="-840" r="-93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23294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5" t="-101695" r="-20093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5" t="-101695" r="-10093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465" t="-101695" r="-93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688769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5" t="-200000" r="-2009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5" t="-200000" r="-1009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465" t="-200000" r="-93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5269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직사각형 60">
            <a:extLst>
              <a:ext uri="{FF2B5EF4-FFF2-40B4-BE49-F238E27FC236}">
                <a16:creationId xmlns:a16="http://schemas.microsoft.com/office/drawing/2014/main" id="{1207C61A-3B24-15BA-3888-D3ACEA4BAE74}"/>
              </a:ext>
            </a:extLst>
          </p:cNvPr>
          <p:cNvSpPr/>
          <p:nvPr/>
        </p:nvSpPr>
        <p:spPr>
          <a:xfrm>
            <a:off x="2913980" y="969876"/>
            <a:ext cx="1311436" cy="741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64F2C8-4101-F88B-EA60-AA56AD0E7714}"/>
              </a:ext>
            </a:extLst>
          </p:cNvPr>
          <p:cNvSpPr/>
          <p:nvPr/>
        </p:nvSpPr>
        <p:spPr>
          <a:xfrm>
            <a:off x="308124" y="2426814"/>
            <a:ext cx="1339816" cy="70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CC7DED-2E88-28D7-9AE5-6A11DD3DE6BE}"/>
              </a:ext>
            </a:extLst>
          </p:cNvPr>
          <p:cNvSpPr/>
          <p:nvPr/>
        </p:nvSpPr>
        <p:spPr>
          <a:xfrm>
            <a:off x="1654738" y="2439171"/>
            <a:ext cx="1281300" cy="696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609921E-301F-CDF4-C028-993615925071}"/>
              </a:ext>
            </a:extLst>
          </p:cNvPr>
          <p:cNvSpPr/>
          <p:nvPr/>
        </p:nvSpPr>
        <p:spPr>
          <a:xfrm>
            <a:off x="2912887" y="1701015"/>
            <a:ext cx="1314453" cy="741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03974F8-92E0-CA87-12A8-A0B7159A3B71}"/>
              </a:ext>
            </a:extLst>
          </p:cNvPr>
          <p:cNvSpPr/>
          <p:nvPr/>
        </p:nvSpPr>
        <p:spPr>
          <a:xfrm>
            <a:off x="299854" y="982691"/>
            <a:ext cx="2632642" cy="1433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5E7F559-3984-93E9-9F6B-528FB775BE35}"/>
                  </a:ext>
                </a:extLst>
              </p:cNvPr>
              <p:cNvSpPr txBox="1"/>
              <p:nvPr/>
            </p:nvSpPr>
            <p:spPr>
              <a:xfrm>
                <a:off x="4165937" y="1142583"/>
                <a:ext cx="1097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5E7F559-3984-93E9-9F6B-528FB775B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37" y="1142583"/>
                <a:ext cx="10971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020C95-CCA6-2508-1171-57878E745411}"/>
                  </a:ext>
                </a:extLst>
              </p:cNvPr>
              <p:cNvSpPr txBox="1"/>
              <p:nvPr/>
            </p:nvSpPr>
            <p:spPr>
              <a:xfrm>
                <a:off x="4186993" y="1903347"/>
                <a:ext cx="1072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020C95-CCA6-2508-1171-57878E745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993" y="1903347"/>
                <a:ext cx="10723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38566E4-5E43-13FB-3A22-DD105D5E5695}"/>
                  </a:ext>
                </a:extLst>
              </p:cNvPr>
              <p:cNvSpPr txBox="1"/>
              <p:nvPr/>
            </p:nvSpPr>
            <p:spPr>
              <a:xfrm>
                <a:off x="4215524" y="2589430"/>
                <a:ext cx="1035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38566E4-5E43-13FB-3A22-DD105D5E5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524" y="2589430"/>
                <a:ext cx="103564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6B7973D-8655-FCC9-91BE-D18DB9DCA066}"/>
                  </a:ext>
                </a:extLst>
              </p:cNvPr>
              <p:cNvSpPr txBox="1"/>
              <p:nvPr/>
            </p:nvSpPr>
            <p:spPr>
              <a:xfrm>
                <a:off x="400182" y="3139693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6B7973D-8655-FCC9-91BE-D18DB9DCA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82" y="3139693"/>
                <a:ext cx="1053797" cy="369332"/>
              </a:xfrm>
              <a:prstGeom prst="rect">
                <a:avLst/>
              </a:prstGeom>
              <a:blipFill>
                <a:blip r:embed="rId6"/>
                <a:stretch>
                  <a:fillRect l="-2312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87A7EB-5D35-C7AE-E468-34D09DA44F5E}"/>
                  </a:ext>
                </a:extLst>
              </p:cNvPr>
              <p:cNvSpPr txBox="1"/>
              <p:nvPr/>
            </p:nvSpPr>
            <p:spPr>
              <a:xfrm>
                <a:off x="1736472" y="3139693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87A7EB-5D35-C7AE-E468-34D09DA44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72" y="3139693"/>
                <a:ext cx="1053797" cy="369332"/>
              </a:xfrm>
              <a:prstGeom prst="rect">
                <a:avLst/>
              </a:prstGeom>
              <a:blipFill>
                <a:blip r:embed="rId7"/>
                <a:stretch>
                  <a:fillRect l="-2312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C5CF53F-9662-E378-81D2-72720EEE2633}"/>
                  </a:ext>
                </a:extLst>
              </p:cNvPr>
              <p:cNvSpPr txBox="1"/>
              <p:nvPr/>
            </p:nvSpPr>
            <p:spPr>
              <a:xfrm>
                <a:off x="3049757" y="3139693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C5CF53F-9662-E378-81D2-72720EEE2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757" y="3139693"/>
                <a:ext cx="1053797" cy="369332"/>
              </a:xfrm>
              <a:prstGeom prst="rect">
                <a:avLst/>
              </a:prstGeom>
              <a:blipFill>
                <a:blip r:embed="rId8"/>
                <a:stretch>
                  <a:fillRect l="-2312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2" name="표 3">
                <a:extLst>
                  <a:ext uri="{FF2B5EF4-FFF2-40B4-BE49-F238E27FC236}">
                    <a16:creationId xmlns:a16="http://schemas.microsoft.com/office/drawing/2014/main" id="{6ACC5F38-0103-3EE5-2A62-4856BB0A950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51108" y="984481"/>
              <a:ext cx="3924090" cy="216422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08030">
                      <a:extLst>
                        <a:ext uri="{9D8B030D-6E8A-4147-A177-3AD203B41FA5}">
                          <a16:colId xmlns:a16="http://schemas.microsoft.com/office/drawing/2014/main" val="2299673366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93020894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28431377"/>
                        </a:ext>
                      </a:extLst>
                    </a:gridCol>
                  </a:tblGrid>
                  <a:tr h="7214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423294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0688769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i="0" dirty="0">
                              <a:solidFill>
                                <a:schemeClr val="dk1"/>
                              </a:solidFill>
                              <a:latin typeface="+mn-lt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5526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2" name="표 3">
                <a:extLst>
                  <a:ext uri="{FF2B5EF4-FFF2-40B4-BE49-F238E27FC236}">
                    <a16:creationId xmlns:a16="http://schemas.microsoft.com/office/drawing/2014/main" id="{6ACC5F38-0103-3EE5-2A62-4856BB0A950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51108" y="984481"/>
              <a:ext cx="3924090" cy="216422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08030">
                      <a:extLst>
                        <a:ext uri="{9D8B030D-6E8A-4147-A177-3AD203B41FA5}">
                          <a16:colId xmlns:a16="http://schemas.microsoft.com/office/drawing/2014/main" val="2299673366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93020894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28431377"/>
                        </a:ext>
                      </a:extLst>
                    </a:gridCol>
                  </a:tblGrid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65" t="-840" r="-20093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465" t="-840" r="-10093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465" t="-840" r="-93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23294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65" t="-101695" r="-20093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465" t="-101695" r="-10093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465" t="-101695" r="-93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688769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65" t="-200000" r="-2009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465" t="-200000" r="-1009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465" t="-200000" r="-93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526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58F2B5-D869-C080-2DA6-0442D2C80323}"/>
                  </a:ext>
                </a:extLst>
              </p:cNvPr>
              <p:cNvSpPr txBox="1"/>
              <p:nvPr/>
            </p:nvSpPr>
            <p:spPr>
              <a:xfrm>
                <a:off x="5286628" y="3106896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58F2B5-D869-C080-2DA6-0442D2C8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628" y="3106896"/>
                <a:ext cx="1053797" cy="369332"/>
              </a:xfrm>
              <a:prstGeom prst="rect">
                <a:avLst/>
              </a:prstGeom>
              <a:blipFill>
                <a:blip r:embed="rId10"/>
                <a:stretch>
                  <a:fillRect l="-231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3526E3B-A7F6-5887-62F7-DB659C33E1CE}"/>
                  </a:ext>
                </a:extLst>
              </p:cNvPr>
              <p:cNvSpPr txBox="1"/>
              <p:nvPr/>
            </p:nvSpPr>
            <p:spPr>
              <a:xfrm>
                <a:off x="6622918" y="3106896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3526E3B-A7F6-5887-62F7-DB659C33E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18" y="3106896"/>
                <a:ext cx="1053797" cy="369332"/>
              </a:xfrm>
              <a:prstGeom prst="rect">
                <a:avLst/>
              </a:prstGeom>
              <a:blipFill>
                <a:blip r:embed="rId11"/>
                <a:stretch>
                  <a:fillRect l="-231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608063D-8082-B953-A5A9-F17C752F5CA3}"/>
                  </a:ext>
                </a:extLst>
              </p:cNvPr>
              <p:cNvSpPr txBox="1"/>
              <p:nvPr/>
            </p:nvSpPr>
            <p:spPr>
              <a:xfrm>
                <a:off x="7936203" y="3106896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608063D-8082-B953-A5A9-F17C752F5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203" y="3106896"/>
                <a:ext cx="1053797" cy="369332"/>
              </a:xfrm>
              <a:prstGeom prst="rect">
                <a:avLst/>
              </a:prstGeom>
              <a:blipFill>
                <a:blip r:embed="rId12"/>
                <a:stretch>
                  <a:fillRect l="-231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>
            <a:extLst>
              <a:ext uri="{FF2B5EF4-FFF2-40B4-BE49-F238E27FC236}">
                <a16:creationId xmlns:a16="http://schemas.microsoft.com/office/drawing/2014/main" id="{07D8492F-BDDF-245F-1CDC-AA9ACEF5811B}"/>
              </a:ext>
            </a:extLst>
          </p:cNvPr>
          <p:cNvSpPr/>
          <p:nvPr/>
        </p:nvSpPr>
        <p:spPr>
          <a:xfrm>
            <a:off x="5153242" y="2431685"/>
            <a:ext cx="3921955" cy="70691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41BBB3-529B-E403-72AD-E6D9A01B39CA}"/>
              </a:ext>
            </a:extLst>
          </p:cNvPr>
          <p:cNvSpPr/>
          <p:nvPr/>
        </p:nvSpPr>
        <p:spPr>
          <a:xfrm>
            <a:off x="7753130" y="945012"/>
            <a:ext cx="1322068" cy="218907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DF6572-1A6A-0D3F-51E1-50CCD8A27BFB}"/>
                  </a:ext>
                </a:extLst>
              </p:cNvPr>
              <p:cNvSpPr txBox="1"/>
              <p:nvPr/>
            </p:nvSpPr>
            <p:spPr>
              <a:xfrm>
                <a:off x="150457" y="3724470"/>
                <a:ext cx="8645199" cy="2016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(|00&gt;+|11&gt;)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&gt;+</m:t>
                    </m:r>
                    <m:d>
                      <m:dPr>
                        <m:beg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--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(|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0&gt;+|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1&gt;)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(|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ii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:endParaRPr lang="en-US" altLang="ko-K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DF6572-1A6A-0D3F-51E1-50CCD8A2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" y="3724470"/>
                <a:ext cx="8645199" cy="20164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61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703" y="373604"/>
            <a:ext cx="41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27000" algn="ctr" rotWithShape="0">
                    <a:prstClr val="black"/>
                  </a:outerShdw>
                </a:effectLst>
                <a:latin typeface="Arial" panose="020B0604020202020204" pitchFamily="34" charset="0"/>
                <a:ea typeface="여기어때 잘난체" panose="020B0600000101010101" pitchFamily="50" charset="-127"/>
                <a:cs typeface="Arial" panose="020B0604020202020204" pitchFamily="34" charset="0"/>
              </a:rPr>
              <a:t>2.2 problem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127000" algn="ctr" rotWithShape="0">
                  <a:prstClr val="black"/>
                </a:outerShdw>
              </a:effectLst>
              <a:latin typeface="Arial" panose="020B0604020202020204" pitchFamily="34" charset="0"/>
              <a:ea typeface="여기어때 잘난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E17917-0678-7ACF-4195-7F950F95D89B}"/>
              </a:ext>
            </a:extLst>
          </p:cNvPr>
          <p:cNvSpPr txBox="1"/>
          <p:nvPr/>
        </p:nvSpPr>
        <p:spPr>
          <a:xfrm>
            <a:off x="2193256" y="4423679"/>
            <a:ext cx="16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Alice’s case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487044-949F-55D8-8544-468DEB4A0A53}"/>
              </a:ext>
            </a:extLst>
          </p:cNvPr>
          <p:cNvSpPr txBox="1"/>
          <p:nvPr/>
        </p:nvSpPr>
        <p:spPr>
          <a:xfrm>
            <a:off x="166637" y="3824793"/>
            <a:ext cx="18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Entangled state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68306F-B6A3-1748-5F67-76F860562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2" y="4217073"/>
            <a:ext cx="1661304" cy="176799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C4267E2-6846-5184-FD5D-2C0A44983C40}"/>
              </a:ext>
            </a:extLst>
          </p:cNvPr>
          <p:cNvSpPr txBox="1"/>
          <p:nvPr/>
        </p:nvSpPr>
        <p:spPr>
          <a:xfrm>
            <a:off x="4073980" y="3847741"/>
            <a:ext cx="16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Row 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72658C-5E5B-FCF5-2F0C-DDC029F9EF55}"/>
              </a:ext>
            </a:extLst>
          </p:cNvPr>
          <p:cNvSpPr txBox="1"/>
          <p:nvPr/>
        </p:nvSpPr>
        <p:spPr>
          <a:xfrm>
            <a:off x="5796806" y="3847741"/>
            <a:ext cx="16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Row 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E21A739-CC88-1FC6-C8D0-497811A8C18C}"/>
              </a:ext>
            </a:extLst>
          </p:cNvPr>
          <p:cNvSpPr txBox="1"/>
          <p:nvPr/>
        </p:nvSpPr>
        <p:spPr>
          <a:xfrm>
            <a:off x="7528864" y="3847741"/>
            <a:ext cx="16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Row 3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53EAE0-F6F9-6C36-7E33-6C5B8D04F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91" y="4260892"/>
            <a:ext cx="845893" cy="7392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BC65EF-0117-C834-A875-D486CB7A4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753" y="4245618"/>
            <a:ext cx="1112616" cy="7011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42D142-A728-81FC-0416-332B2EEEF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587" y="4266242"/>
            <a:ext cx="1501270" cy="693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8" name="표 3">
                <a:extLst>
                  <a:ext uri="{FF2B5EF4-FFF2-40B4-BE49-F238E27FC236}">
                    <a16:creationId xmlns:a16="http://schemas.microsoft.com/office/drawing/2014/main" id="{8C4D543D-7D1B-F21D-D5A5-28B25D1D6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888635"/>
                  </p:ext>
                </p:extLst>
              </p:nvPr>
            </p:nvGraphicFramePr>
            <p:xfrm>
              <a:off x="2558389" y="1030780"/>
              <a:ext cx="3924090" cy="216422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08030">
                      <a:extLst>
                        <a:ext uri="{9D8B030D-6E8A-4147-A177-3AD203B41FA5}">
                          <a16:colId xmlns:a16="http://schemas.microsoft.com/office/drawing/2014/main" val="2299673366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93020894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28431377"/>
                        </a:ext>
                      </a:extLst>
                    </a:gridCol>
                  </a:tblGrid>
                  <a:tr h="72140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423294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0688769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i="0" dirty="0">
                              <a:solidFill>
                                <a:schemeClr val="dk1"/>
                              </a:solidFill>
                              <a:latin typeface="+mn-lt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ko-KR" altLang="en-US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endParaRPr lang="ko-KR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5526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8" name="표 3">
                <a:extLst>
                  <a:ext uri="{FF2B5EF4-FFF2-40B4-BE49-F238E27FC236}">
                    <a16:creationId xmlns:a16="http://schemas.microsoft.com/office/drawing/2014/main" id="{8C4D543D-7D1B-F21D-D5A5-28B25D1D60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888635"/>
                  </p:ext>
                </p:extLst>
              </p:nvPr>
            </p:nvGraphicFramePr>
            <p:xfrm>
              <a:off x="2558389" y="1030780"/>
              <a:ext cx="3924090" cy="216422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308030">
                      <a:extLst>
                        <a:ext uri="{9D8B030D-6E8A-4147-A177-3AD203B41FA5}">
                          <a16:colId xmlns:a16="http://schemas.microsoft.com/office/drawing/2014/main" val="2299673366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93020894"/>
                        </a:ext>
                      </a:extLst>
                    </a:gridCol>
                    <a:gridCol w="1308030">
                      <a:extLst>
                        <a:ext uri="{9D8B030D-6E8A-4147-A177-3AD203B41FA5}">
                          <a16:colId xmlns:a16="http://schemas.microsoft.com/office/drawing/2014/main" val="2028431377"/>
                        </a:ext>
                      </a:extLst>
                    </a:gridCol>
                  </a:tblGrid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65" t="-840" r="-20093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465" t="-840" r="-10093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465" t="-840" r="-93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23294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65" t="-101695" r="-20093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465" t="-101695" r="-100930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465" t="-101695" r="-93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688769"/>
                      </a:ext>
                    </a:extLst>
                  </a:tr>
                  <a:tr h="7214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65" t="-200000" r="-2009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465" t="-200000" r="-10093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465" t="-200000" r="-93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526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C678813-EFBA-8883-EB8C-5CD76C1FC2E9}"/>
                  </a:ext>
                </a:extLst>
              </p:cNvPr>
              <p:cNvSpPr txBox="1"/>
              <p:nvPr/>
            </p:nvSpPr>
            <p:spPr>
              <a:xfrm>
                <a:off x="6689217" y="1200455"/>
                <a:ext cx="1097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C678813-EFBA-8883-EB8C-5CD76C1FC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217" y="1200455"/>
                <a:ext cx="10971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07ECE40-6D2C-3116-0FCE-8DE254721658}"/>
                  </a:ext>
                </a:extLst>
              </p:cNvPr>
              <p:cNvSpPr txBox="1"/>
              <p:nvPr/>
            </p:nvSpPr>
            <p:spPr>
              <a:xfrm>
                <a:off x="6721848" y="1961219"/>
                <a:ext cx="1072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07ECE40-6D2C-3116-0FCE-8DE254721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848" y="1961219"/>
                <a:ext cx="107234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F17E0E1-F069-F80D-1463-CD4D43FD6FA2}"/>
                  </a:ext>
                </a:extLst>
              </p:cNvPr>
              <p:cNvSpPr txBox="1"/>
              <p:nvPr/>
            </p:nvSpPr>
            <p:spPr>
              <a:xfrm>
                <a:off x="6750379" y="2647302"/>
                <a:ext cx="1035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F17E0E1-F069-F80D-1463-CD4D43FD6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379" y="2647302"/>
                <a:ext cx="10356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E6A6990-0E10-77DB-2072-8EB71D36A471}"/>
                  </a:ext>
                </a:extLst>
              </p:cNvPr>
              <p:cNvSpPr txBox="1"/>
              <p:nvPr/>
            </p:nvSpPr>
            <p:spPr>
              <a:xfrm>
                <a:off x="2657245" y="3295539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E6A6990-0E10-77DB-2072-8EB71D36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45" y="3295539"/>
                <a:ext cx="1053797" cy="369332"/>
              </a:xfrm>
              <a:prstGeom prst="rect">
                <a:avLst/>
              </a:prstGeom>
              <a:blipFill>
                <a:blip r:embed="rId11"/>
                <a:stretch>
                  <a:fillRect l="-231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F1EDE97-2D09-FCF3-2189-2AAC5183623D}"/>
                  </a:ext>
                </a:extLst>
              </p:cNvPr>
              <p:cNvSpPr txBox="1"/>
              <p:nvPr/>
            </p:nvSpPr>
            <p:spPr>
              <a:xfrm>
                <a:off x="3993535" y="3295539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F1EDE97-2D09-FCF3-2189-2AAC5183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35" y="3295539"/>
                <a:ext cx="1053797" cy="369332"/>
              </a:xfrm>
              <a:prstGeom prst="rect">
                <a:avLst/>
              </a:prstGeom>
              <a:blipFill>
                <a:blip r:embed="rId12"/>
                <a:stretch>
                  <a:fillRect l="-231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4787289-0B89-006E-50D2-DB5E8BD72A57}"/>
                  </a:ext>
                </a:extLst>
              </p:cNvPr>
              <p:cNvSpPr txBox="1"/>
              <p:nvPr/>
            </p:nvSpPr>
            <p:spPr>
              <a:xfrm>
                <a:off x="5306820" y="3295539"/>
                <a:ext cx="1053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4787289-0B89-006E-50D2-DB5E8BD72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20" y="3295539"/>
                <a:ext cx="1053797" cy="369332"/>
              </a:xfrm>
              <a:prstGeom prst="rect">
                <a:avLst/>
              </a:prstGeom>
              <a:blipFill>
                <a:blip r:embed="rId13"/>
                <a:stretch>
                  <a:fillRect l="-2907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87802719-03CE-1444-7869-CD2B10F04305}"/>
              </a:ext>
            </a:extLst>
          </p:cNvPr>
          <p:cNvSpPr txBox="1"/>
          <p:nvPr/>
        </p:nvSpPr>
        <p:spPr>
          <a:xfrm>
            <a:off x="2193256" y="5257058"/>
            <a:ext cx="16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Bob’s case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9C55A4A-2378-2FDB-3FA1-EF159860D50F}"/>
              </a:ext>
            </a:extLst>
          </p:cNvPr>
          <p:cNvSpPr txBox="1"/>
          <p:nvPr/>
        </p:nvSpPr>
        <p:spPr>
          <a:xfrm>
            <a:off x="4073980" y="5825861"/>
            <a:ext cx="16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Column 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3DD7A38-767C-B5F2-75B4-B14BE9646195}"/>
              </a:ext>
            </a:extLst>
          </p:cNvPr>
          <p:cNvSpPr txBox="1"/>
          <p:nvPr/>
        </p:nvSpPr>
        <p:spPr>
          <a:xfrm>
            <a:off x="5796806" y="5825861"/>
            <a:ext cx="16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Column 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05DB6AF-E209-8ED4-900B-08A39F6D4F1A}"/>
              </a:ext>
            </a:extLst>
          </p:cNvPr>
          <p:cNvSpPr txBox="1"/>
          <p:nvPr/>
        </p:nvSpPr>
        <p:spPr>
          <a:xfrm>
            <a:off x="7528864" y="5825861"/>
            <a:ext cx="16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Column 3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19AA1F8A-2837-B523-47A3-029115039E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50772" y="5067735"/>
            <a:ext cx="731583" cy="655377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B6D9EAB1-CDAC-D619-393E-32BC22C844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67970" y="5052782"/>
            <a:ext cx="1036410" cy="693480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CC12C12C-4AC9-7258-E65A-2107B87C95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39868" y="5059971"/>
            <a:ext cx="1356478" cy="647756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C6D31CA1-A09A-78F1-60A5-438A758C5CB7}"/>
              </a:ext>
            </a:extLst>
          </p:cNvPr>
          <p:cNvSpPr txBox="1"/>
          <p:nvPr/>
        </p:nvSpPr>
        <p:spPr>
          <a:xfrm>
            <a:off x="1581110" y="6299730"/>
            <a:ext cx="587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Winning Probability of Simulator : 100%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5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 Bold">
      <a:majorFont>
        <a:latin typeface="KoPub돋움체 Bold"/>
        <a:ea typeface="KoPub돋움체 Bold"/>
        <a:cs typeface=""/>
      </a:majorFont>
      <a:minorFont>
        <a:latin typeface="KoPub돋움체 Bold"/>
        <a:ea typeface="KoPub돋움체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1234</Words>
  <Application>Microsoft Office PowerPoint</Application>
  <PresentationFormat>화면 슬라이드 쇼(4:3)</PresentationFormat>
  <Paragraphs>377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KoPub돋움체 Bold</vt:lpstr>
      <vt:lpstr>맑은 고딕</vt:lpstr>
      <vt:lpstr>여기어때 잘난체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KOREA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최범규</cp:lastModifiedBy>
  <cp:revision>176</cp:revision>
  <dcterms:created xsi:type="dcterms:W3CDTF">2018-11-18T14:03:01Z</dcterms:created>
  <dcterms:modified xsi:type="dcterms:W3CDTF">2022-06-29T01:56:49Z</dcterms:modified>
  <cp:version>1000.0000.01</cp:version>
</cp:coreProperties>
</file>