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16" r:id="rId2"/>
    <p:sldId id="314" r:id="rId3"/>
    <p:sldId id="327" r:id="rId4"/>
    <p:sldId id="326" r:id="rId5"/>
    <p:sldId id="324" r:id="rId6"/>
    <p:sldId id="325" r:id="rId7"/>
    <p:sldId id="323" r:id="rId8"/>
    <p:sldId id="322" r:id="rId9"/>
    <p:sldId id="328" r:id="rId10"/>
    <p:sldId id="32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F5101F-B6F8-4C8C-A991-4E8FA1DBEA29}">
          <p14:sldIdLst>
            <p14:sldId id="316"/>
            <p14:sldId id="314"/>
            <p14:sldId id="327"/>
            <p14:sldId id="326"/>
            <p14:sldId id="324"/>
            <p14:sldId id="325"/>
            <p14:sldId id="323"/>
            <p14:sldId id="322"/>
          </p14:sldIdLst>
        </p14:section>
        <p14:section name="Discussion" id="{B5751E26-90B7-429E-A646-A667B122A68B}">
          <p14:sldIdLst>
            <p14:sldId id="328"/>
          </p14:sldIdLst>
        </p14:section>
        <p14:section name="Discussion" id="{64A82819-F7C6-4961-A5DB-12515E4DC992}">
          <p14:sldIdLst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228F27-1792-45EC-880A-4E78FEFDE0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06F49D-5A06-444D-844A-C2F0E4ABE1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D6956-9F01-48BB-B965-57965F33E658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02BD9D-A453-4469-9111-8EB3C9EEF4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3DFE3-5ED0-44C4-8F44-7BD46AF4E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064B3-FBB3-480B-A2E6-375D6D479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ED74-A066-41D3-AEF1-912748CF8D42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DB9BE-8D7E-491E-9EA4-2C7D2592A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9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Good</a:t>
            </a:r>
            <a:r>
              <a:rPr lang="en-US" altLang="ko-KR" baseline="0" dirty="0"/>
              <a:t> morning, In this presentation, I’d like to talk about on-going research, The growth and optical characterization of a site-controlled thee-fold symmetric III-nitride quantum dot grown by MOCVD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4C649-05BC-4315-A507-258A98DAEC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5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C0D2-8284-466F-943C-E03572790D7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1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DE02-A1AF-435A-9261-2CBDE18F8BA1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7B0D-A929-4AC5-9310-46F80F924C90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8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54069" cy="459379"/>
          </a:xfrm>
        </p:spPr>
        <p:txBody>
          <a:bodyPr/>
          <a:lstStyle>
            <a:lvl1pPr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01160" y="6467070"/>
            <a:ext cx="840257" cy="365125"/>
          </a:xfrm>
        </p:spPr>
        <p:txBody>
          <a:bodyPr/>
          <a:lstStyle/>
          <a:p>
            <a:fld id="{5CB0FAEE-6278-42FC-BC97-9921CAD95BA0}" type="slidenum">
              <a:rPr lang="ko-KR" altLang="en-US" smtClean="0"/>
              <a:t>‹#›</a:t>
            </a:fld>
            <a:r>
              <a:rPr lang="en-US" altLang="ko-KR" dirty="0"/>
              <a:t> /44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459379"/>
            <a:ext cx="9144000" cy="994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8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8989"/>
            <a:ext cx="9144000" cy="994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82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9F7A58-96B5-4428-8544-27E958FD8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44" b="20042"/>
          <a:stretch/>
        </p:blipFill>
        <p:spPr>
          <a:xfrm>
            <a:off x="7341418" y="6485484"/>
            <a:ext cx="1802582" cy="365126"/>
          </a:xfrm>
          <a:prstGeom prst="rect">
            <a:avLst/>
          </a:prstGeom>
        </p:spPr>
      </p:pic>
      <p:pic>
        <p:nvPicPr>
          <p:cNvPr id="12" name="Picture 2" descr="ci">
            <a:extLst>
              <a:ext uri="{FF2B5EF4-FFF2-40B4-BE49-F238E27FC236}">
                <a16:creationId xmlns:a16="http://schemas.microsoft.com/office/drawing/2014/main" id="{6E9B1EB6-2550-4953-A99E-0D768E9D547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4753" r="27891" b="12662"/>
          <a:stretch/>
        </p:blipFill>
        <p:spPr bwMode="auto">
          <a:xfrm>
            <a:off x="0" y="6488633"/>
            <a:ext cx="2333191" cy="36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6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4B7E-97A1-4A18-9F98-9CDEDE809CF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8B51-D93B-4A72-AB3C-6D7D854719B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CF2-E785-4F3D-8774-C4267D418451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0C66-6A88-42BF-A2CC-FCD3D5A97BAD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9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2A06-22DB-44B9-AA38-F06E40E21999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FC35-212E-4EDC-AB17-B3F92BC7857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8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47A1-EC58-4B11-B8C6-8E87A265F647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2873-DE74-4AEB-9C8B-21DE3F0F1050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BD3B-B6B8-412E-896B-03A832A79A3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D42D-5641-4936-BDF4-E3B13CDF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39091" y="1463126"/>
            <a:ext cx="7065818" cy="2018996"/>
          </a:xfrm>
        </p:spPr>
        <p:txBody>
          <a:bodyPr anchor="ctr">
            <a:noAutofit/>
          </a:bodyPr>
          <a:lstStyle/>
          <a:p>
            <a:r>
              <a:rPr lang="en-US" altLang="ko-KR" sz="2400" dirty="0"/>
              <a:t>Improvement of </a:t>
            </a:r>
            <a:r>
              <a:rPr lang="en-US" altLang="ko-KR" sz="2400" dirty="0" err="1"/>
              <a:t>Toffoli</a:t>
            </a:r>
            <a:r>
              <a:rPr lang="en-US" altLang="ko-KR" sz="2400" dirty="0"/>
              <a:t>-n gate fidelity </a:t>
            </a:r>
            <a:br>
              <a:rPr lang="en-US" altLang="ko-KR" sz="2400" dirty="0"/>
            </a:br>
            <a:r>
              <a:rPr lang="en-US" altLang="ko-KR" sz="2400" dirty="0"/>
              <a:t>for Grover’s search algorithm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89897"/>
            <a:ext cx="6858000" cy="1192262"/>
          </a:xfrm>
        </p:spPr>
        <p:txBody>
          <a:bodyPr anchor="ctr">
            <a:normAutofit/>
          </a:bodyPr>
          <a:lstStyle/>
          <a:p>
            <a:r>
              <a:rPr lang="en-US" altLang="ko-KR" sz="1600" dirty="0"/>
              <a:t>Hwan-Seop Yeo, </a:t>
            </a:r>
            <a:r>
              <a:rPr lang="en-US" altLang="ko-KR" sz="1600" dirty="0" err="1"/>
              <a:t>Seungwook</a:t>
            </a:r>
            <a:r>
              <a:rPr lang="en-US" altLang="ko-KR" sz="1600" dirty="0"/>
              <a:t> Woo, </a:t>
            </a:r>
            <a:r>
              <a:rPr lang="en-US" altLang="ko-KR" sz="1600" dirty="0" err="1"/>
              <a:t>Beomgyu</a:t>
            </a:r>
            <a:r>
              <a:rPr lang="en-US" altLang="ko-KR" sz="1600" dirty="0"/>
              <a:t> Choi</a:t>
            </a:r>
          </a:p>
          <a:p>
            <a:r>
              <a:rPr lang="en-US" altLang="ko-KR" sz="1600" i="1" dirty="0"/>
              <a:t>2022-June.-8</a:t>
            </a:r>
            <a:r>
              <a:rPr lang="en-US" altLang="ko-KR" sz="1600" i="1" baseline="30000" dirty="0"/>
              <a:t>th</a:t>
            </a:r>
          </a:p>
          <a:p>
            <a:r>
              <a:rPr lang="en-US" altLang="ko-KR" sz="1600" i="1" dirty="0"/>
              <a:t>Week 3</a:t>
            </a:r>
            <a:endParaRPr lang="en-US" altLang="ko-KR" sz="1600" i="1" baseline="30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B7BECD-F85F-4829-8841-32404DB8A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40" y="5943305"/>
            <a:ext cx="2639160" cy="905834"/>
          </a:xfrm>
          <a:prstGeom prst="rect">
            <a:avLst/>
          </a:prstGeom>
        </p:spPr>
      </p:pic>
      <p:pic>
        <p:nvPicPr>
          <p:cNvPr id="1026" name="Picture 2" descr="ci">
            <a:extLst>
              <a:ext uri="{FF2B5EF4-FFF2-40B4-BE49-F238E27FC236}">
                <a16:creationId xmlns:a16="http://schemas.microsoft.com/office/drawing/2014/main" id="{CB82F447-85DB-4DBE-9C3C-35F31D4FF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68911" r="27891" b="9512"/>
          <a:stretch/>
        </p:blipFill>
        <p:spPr bwMode="auto">
          <a:xfrm>
            <a:off x="149302" y="5983479"/>
            <a:ext cx="3105477" cy="8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077DA8F-17C3-06F3-362C-A97A4F814541}"/>
              </a:ext>
            </a:extLst>
          </p:cNvPr>
          <p:cNvSpPr txBox="1">
            <a:spLocks/>
          </p:cNvSpPr>
          <p:nvPr/>
        </p:nvSpPr>
        <p:spPr>
          <a:xfrm>
            <a:off x="1191491" y="2042648"/>
            <a:ext cx="7065818" cy="2018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Subtitle : Confirm QPU system stability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333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0E517C72-22F5-C570-F719-CE016410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7200900" cy="459379"/>
          </a:xfrm>
        </p:spPr>
        <p:txBody>
          <a:bodyPr>
            <a:normAutofit/>
          </a:bodyPr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22DF0-B0E5-737E-04A9-6537F6713D3E}"/>
              </a:ext>
            </a:extLst>
          </p:cNvPr>
          <p:cNvSpPr txBox="1"/>
          <p:nvPr/>
        </p:nvSpPr>
        <p:spPr>
          <a:xfrm>
            <a:off x="3316269" y="3244334"/>
            <a:ext cx="193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 </a:t>
            </a:r>
            <a:r>
              <a:rPr lang="en-US" altLang="ko-KR" dirty="0" err="1"/>
              <a:t>XGate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43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done 1: 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pic>
        <p:nvPicPr>
          <p:cNvPr id="28" name="그림 27" descr="광장이(가) 표시된 사진&#10;&#10;자동 생성된 설명">
            <a:extLst>
              <a:ext uri="{FF2B5EF4-FFF2-40B4-BE49-F238E27FC236}">
                <a16:creationId xmlns:a16="http://schemas.microsoft.com/office/drawing/2014/main" id="{18A61E12-652B-A5EF-4FB3-189EFFE8C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8" y="2921451"/>
            <a:ext cx="2502185" cy="254203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B17B23-9E75-9A1F-D74A-939781E2F84B}"/>
              </a:ext>
            </a:extLst>
          </p:cNvPr>
          <p:cNvSpPr/>
          <p:nvPr/>
        </p:nvSpPr>
        <p:spPr>
          <a:xfrm>
            <a:off x="3146258" y="2827421"/>
            <a:ext cx="3453063" cy="318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387579-6ADE-03E4-1FE4-5EE4C9A99FF3}"/>
              </a:ext>
            </a:extLst>
          </p:cNvPr>
          <p:cNvSpPr txBox="1"/>
          <p:nvPr/>
        </p:nvSpPr>
        <p:spPr>
          <a:xfrm>
            <a:off x="963950" y="2336134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Probability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FADC17-6FB6-86F9-89C0-FDEDE188479C}"/>
              </a:ext>
            </a:extLst>
          </p:cNvPr>
          <p:cNvSpPr txBox="1"/>
          <p:nvPr/>
        </p:nvSpPr>
        <p:spPr>
          <a:xfrm>
            <a:off x="6857682" y="2226408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pic>
        <p:nvPicPr>
          <p:cNvPr id="48" name="그림 47" descr="텍스트, 실내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698504BF-48FA-3B35-C6E2-93E16A263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16" y="3146258"/>
            <a:ext cx="2715584" cy="231722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62B45E3-5772-6EBA-BA4D-08BD736E6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41" y="2921451"/>
            <a:ext cx="2439937" cy="24752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30226D3-45D2-8B69-8C41-78948FCF57B3}"/>
              </a:ext>
            </a:extLst>
          </p:cNvPr>
          <p:cNvSpPr txBox="1"/>
          <p:nvPr/>
        </p:nvSpPr>
        <p:spPr>
          <a:xfrm>
            <a:off x="3908679" y="2068030"/>
            <a:ext cx="147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Ideal</a:t>
            </a:r>
          </a:p>
          <a:p>
            <a:pPr algn="ctr"/>
            <a:r>
              <a:rPr lang="en-US" altLang="ko-KR" dirty="0"/>
              <a:t>Probability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3FB1DB-A014-21AC-9A64-98969A551B45}"/>
              </a:ext>
            </a:extLst>
          </p:cNvPr>
          <p:cNvSpPr txBox="1"/>
          <p:nvPr/>
        </p:nvSpPr>
        <p:spPr>
          <a:xfrm>
            <a:off x="5464213" y="2231969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4FF14E-8C12-03B3-EBC9-79226FE71E26}"/>
              </a:ext>
            </a:extLst>
          </p:cNvPr>
          <p:cNvSpPr txBox="1"/>
          <p:nvPr/>
        </p:nvSpPr>
        <p:spPr>
          <a:xfrm>
            <a:off x="2497326" y="3892929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0C2E67-2D1E-BA83-C91E-FFA87430D58D}"/>
              </a:ext>
            </a:extLst>
          </p:cNvPr>
          <p:cNvSpPr txBox="1"/>
          <p:nvPr/>
        </p:nvSpPr>
        <p:spPr>
          <a:xfrm>
            <a:off x="2519484" y="2222915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046904-0474-7404-1825-AC85391152B8}"/>
              </a:ext>
            </a:extLst>
          </p:cNvPr>
          <p:cNvSpPr txBox="1"/>
          <p:nvPr/>
        </p:nvSpPr>
        <p:spPr>
          <a:xfrm>
            <a:off x="5464212" y="3839940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4F490F-CB11-093D-5FA2-BE5367425C12}"/>
              </a:ext>
            </a:extLst>
          </p:cNvPr>
          <p:cNvSpPr txBox="1"/>
          <p:nvPr/>
        </p:nvSpPr>
        <p:spPr>
          <a:xfrm>
            <a:off x="963950" y="2069568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QPU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56FE292-92D4-8102-501A-689657BAED44}"/>
              </a:ext>
            </a:extLst>
          </p:cNvPr>
          <p:cNvSpPr/>
          <p:nvPr/>
        </p:nvSpPr>
        <p:spPr>
          <a:xfrm>
            <a:off x="2965113" y="2805652"/>
            <a:ext cx="3453063" cy="318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5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done 1: 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B17B23-9E75-9A1F-D74A-939781E2F84B}"/>
              </a:ext>
            </a:extLst>
          </p:cNvPr>
          <p:cNvSpPr/>
          <p:nvPr/>
        </p:nvSpPr>
        <p:spPr>
          <a:xfrm>
            <a:off x="66465" y="2818170"/>
            <a:ext cx="3453063" cy="318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FADC17-6FB6-86F9-89C0-FDEDE188479C}"/>
              </a:ext>
            </a:extLst>
          </p:cNvPr>
          <p:cNvSpPr txBox="1"/>
          <p:nvPr/>
        </p:nvSpPr>
        <p:spPr>
          <a:xfrm>
            <a:off x="962220" y="2334698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pic>
        <p:nvPicPr>
          <p:cNvPr id="44" name="그림 43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84F0C0D2-11A8-43AC-D506-7C6D5D08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53" y="3146258"/>
            <a:ext cx="2044106" cy="2183731"/>
          </a:xfrm>
          <a:prstGeom prst="rect">
            <a:avLst/>
          </a:prstGeom>
        </p:spPr>
      </p:pic>
      <p:pic>
        <p:nvPicPr>
          <p:cNvPr id="48" name="그림 47" descr="텍스트, 실내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698504BF-48FA-3B35-C6E2-93E16A263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1" y="3137007"/>
            <a:ext cx="2715584" cy="2317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4D238A-7614-1A1B-8CDD-15F4C24BBFF2}"/>
              </a:ext>
            </a:extLst>
          </p:cNvPr>
          <p:cNvSpPr txBox="1"/>
          <p:nvPr/>
        </p:nvSpPr>
        <p:spPr>
          <a:xfrm>
            <a:off x="6672988" y="2334698"/>
            <a:ext cx="16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2FE9F-EAFF-D0EE-DF43-FEBCF992FE14}"/>
              </a:ext>
            </a:extLst>
          </p:cNvPr>
          <p:cNvSpPr txBox="1"/>
          <p:nvPr/>
        </p:nvSpPr>
        <p:spPr>
          <a:xfrm>
            <a:off x="2352870" y="2337046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7F9A6-55C8-F212-D3AA-455B7F546C76}"/>
              </a:ext>
            </a:extLst>
          </p:cNvPr>
          <p:cNvSpPr txBox="1"/>
          <p:nvPr/>
        </p:nvSpPr>
        <p:spPr>
          <a:xfrm>
            <a:off x="3627034" y="2334698"/>
            <a:ext cx="1906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Get Average Error Value of each iteration</a:t>
            </a:r>
          </a:p>
          <a:p>
            <a:pPr algn="ctr"/>
            <a:r>
              <a:rPr lang="en-US" altLang="ko-KR" dirty="0"/>
              <a:t>(Average of) (Absolute Value)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DBD31-D401-FBC8-3CFA-3312F18BC7E0}"/>
              </a:ext>
            </a:extLst>
          </p:cNvPr>
          <p:cNvSpPr txBox="1"/>
          <p:nvPr/>
        </p:nvSpPr>
        <p:spPr>
          <a:xfrm>
            <a:off x="5234182" y="2334698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10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done 1: 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94FA6-2168-6BD8-F046-E45A13091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75" y="667549"/>
            <a:ext cx="3164849" cy="16671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9EA941-C7F1-59AE-E82F-C5986D4EA59C}"/>
              </a:ext>
            </a:extLst>
          </p:cNvPr>
          <p:cNvSpPr txBox="1"/>
          <p:nvPr/>
        </p:nvSpPr>
        <p:spPr>
          <a:xfrm>
            <a:off x="1202399" y="667549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GHZ state 1</a:t>
            </a:r>
            <a:endParaRPr lang="ko-KR" altLang="en-US" dirty="0"/>
          </a:p>
        </p:txBody>
      </p:sp>
      <p:pic>
        <p:nvPicPr>
          <p:cNvPr id="28" name="그림 27" descr="광장이(가) 표시된 사진&#10;&#10;자동 생성된 설명">
            <a:extLst>
              <a:ext uri="{FF2B5EF4-FFF2-40B4-BE49-F238E27FC236}">
                <a16:creationId xmlns:a16="http://schemas.microsoft.com/office/drawing/2014/main" id="{18A61E12-652B-A5EF-4FB3-189EFFE8C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2921450"/>
            <a:ext cx="2853460" cy="289889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B17B23-9E75-9A1F-D74A-939781E2F84B}"/>
              </a:ext>
            </a:extLst>
          </p:cNvPr>
          <p:cNvSpPr/>
          <p:nvPr/>
        </p:nvSpPr>
        <p:spPr>
          <a:xfrm>
            <a:off x="3146258" y="2827421"/>
            <a:ext cx="3453063" cy="318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387579-6ADE-03E4-1FE4-5EE4C9A99FF3}"/>
              </a:ext>
            </a:extLst>
          </p:cNvPr>
          <p:cNvSpPr txBox="1"/>
          <p:nvPr/>
        </p:nvSpPr>
        <p:spPr>
          <a:xfrm>
            <a:off x="1202400" y="2343949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Probability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FADC17-6FB6-86F9-89C0-FDEDE188479C}"/>
              </a:ext>
            </a:extLst>
          </p:cNvPr>
          <p:cNvSpPr txBox="1"/>
          <p:nvPr/>
        </p:nvSpPr>
        <p:spPr>
          <a:xfrm>
            <a:off x="4042013" y="2343949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6E6C9-B118-4A30-2589-CF15EEF8241B}"/>
              </a:ext>
            </a:extLst>
          </p:cNvPr>
          <p:cNvSpPr txBox="1"/>
          <p:nvPr/>
        </p:nvSpPr>
        <p:spPr>
          <a:xfrm>
            <a:off x="6672988" y="2334698"/>
            <a:ext cx="16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pic>
        <p:nvPicPr>
          <p:cNvPr id="44" name="그림 43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84F0C0D2-11A8-43AC-D506-7C6D5D080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93" y="3146258"/>
            <a:ext cx="2331073" cy="2490300"/>
          </a:xfrm>
          <a:prstGeom prst="rect">
            <a:avLst/>
          </a:prstGeom>
        </p:spPr>
      </p:pic>
      <p:pic>
        <p:nvPicPr>
          <p:cNvPr id="48" name="그림 47" descr="텍스트, 실내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698504BF-48FA-3B35-C6E2-93E16A263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95" y="3164188"/>
            <a:ext cx="3096818" cy="26425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4482E8-501A-C907-9046-A3F29BEDE50A}"/>
              </a:ext>
            </a:extLst>
          </p:cNvPr>
          <p:cNvSpPr/>
          <p:nvPr/>
        </p:nvSpPr>
        <p:spPr>
          <a:xfrm>
            <a:off x="3459721" y="3046340"/>
            <a:ext cx="470063" cy="95130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done 1: 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94FA6-2168-6BD8-F046-E45A13091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35" y="600536"/>
            <a:ext cx="3164849" cy="16671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FF51EE-4120-2571-6A9E-8C84FA2B9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76" y="667549"/>
            <a:ext cx="3164848" cy="1667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3C8BE-3D55-5E45-F94F-D995F88807D3}"/>
              </a:ext>
            </a:extLst>
          </p:cNvPr>
          <p:cNvSpPr txBox="1"/>
          <p:nvPr/>
        </p:nvSpPr>
        <p:spPr>
          <a:xfrm>
            <a:off x="1202399" y="667549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GHZ state 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DACEFE-E445-A3A1-B631-1A9279D87888}"/>
              </a:ext>
            </a:extLst>
          </p:cNvPr>
          <p:cNvSpPr/>
          <p:nvPr/>
        </p:nvSpPr>
        <p:spPr>
          <a:xfrm>
            <a:off x="3146258" y="2827421"/>
            <a:ext cx="3453063" cy="318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5DCCF1-AC2A-0AD9-CA0A-122C3A74FDB6}"/>
              </a:ext>
            </a:extLst>
          </p:cNvPr>
          <p:cNvSpPr txBox="1"/>
          <p:nvPr/>
        </p:nvSpPr>
        <p:spPr>
          <a:xfrm>
            <a:off x="1202400" y="2343949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Probability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988DA4-39D9-C0F1-2106-0131FD2A9BCD}"/>
              </a:ext>
            </a:extLst>
          </p:cNvPr>
          <p:cNvSpPr txBox="1"/>
          <p:nvPr/>
        </p:nvSpPr>
        <p:spPr>
          <a:xfrm>
            <a:off x="4042013" y="2343949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3EC6AF-DC3E-5ECC-E3F1-F7125379580F}"/>
              </a:ext>
            </a:extLst>
          </p:cNvPr>
          <p:cNvSpPr txBox="1"/>
          <p:nvPr/>
        </p:nvSpPr>
        <p:spPr>
          <a:xfrm>
            <a:off x="6672988" y="2334698"/>
            <a:ext cx="16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pic>
        <p:nvPicPr>
          <p:cNvPr id="17" name="그림 16" descr="광장이(가) 표시된 사진&#10;&#10;자동 생성된 설명">
            <a:extLst>
              <a:ext uri="{FF2B5EF4-FFF2-40B4-BE49-F238E27FC236}">
                <a16:creationId xmlns:a16="http://schemas.microsoft.com/office/drawing/2014/main" id="{FBFD9209-983E-2415-2E48-9F4C729F9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5" y="2921451"/>
            <a:ext cx="2899307" cy="2898898"/>
          </a:xfrm>
          <a:prstGeom prst="rect">
            <a:avLst/>
          </a:prstGeom>
        </p:spPr>
      </p:pic>
      <p:pic>
        <p:nvPicPr>
          <p:cNvPr id="19" name="그림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BD128D2-985C-A3DA-B4A2-FA9FBFA35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58" y="2903522"/>
            <a:ext cx="3814393" cy="290072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599BD3C-3C80-2784-4D94-8B0E36F84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65" y="3146258"/>
            <a:ext cx="2332545" cy="249187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3AA7F1-D96E-AD9B-FC1E-662F22B3A0D7}"/>
              </a:ext>
            </a:extLst>
          </p:cNvPr>
          <p:cNvSpPr/>
          <p:nvPr/>
        </p:nvSpPr>
        <p:spPr>
          <a:xfrm>
            <a:off x="2846165" y="2872699"/>
            <a:ext cx="3789283" cy="318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done 1: Test Stability of </a:t>
            </a:r>
            <a:r>
              <a:rPr lang="en-US" altLang="ko-KR" dirty="0" err="1"/>
              <a:t>IonQ</a:t>
            </a:r>
            <a:r>
              <a:rPr lang="en-US" altLang="ko-KR" dirty="0"/>
              <a:t> QPU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D38AA8-6756-35FD-27C7-2A9638749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75" y="667549"/>
            <a:ext cx="3164850" cy="1667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CA33A5-DDA9-94E2-B04C-06A13429C0BC}"/>
              </a:ext>
            </a:extLst>
          </p:cNvPr>
          <p:cNvSpPr txBox="1"/>
          <p:nvPr/>
        </p:nvSpPr>
        <p:spPr>
          <a:xfrm>
            <a:off x="1202399" y="667549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GHZ state 3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26CE7-D920-608A-A44B-66E8A4A9E781}"/>
              </a:ext>
            </a:extLst>
          </p:cNvPr>
          <p:cNvSpPr txBox="1"/>
          <p:nvPr/>
        </p:nvSpPr>
        <p:spPr>
          <a:xfrm>
            <a:off x="1202400" y="2343949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Probability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B4B44A-969A-42A0-47B9-A1D5E68DE699}"/>
              </a:ext>
            </a:extLst>
          </p:cNvPr>
          <p:cNvSpPr txBox="1"/>
          <p:nvPr/>
        </p:nvSpPr>
        <p:spPr>
          <a:xfrm>
            <a:off x="4042013" y="2343949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07FEDC-8D1E-8B9C-30D7-5CF51E9A1DB9}"/>
              </a:ext>
            </a:extLst>
          </p:cNvPr>
          <p:cNvSpPr/>
          <p:nvPr/>
        </p:nvSpPr>
        <p:spPr>
          <a:xfrm>
            <a:off x="3146258" y="2827421"/>
            <a:ext cx="3453063" cy="318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B8CD4F-C721-9161-6F01-173F4DA7D634}"/>
              </a:ext>
            </a:extLst>
          </p:cNvPr>
          <p:cNvSpPr txBox="1"/>
          <p:nvPr/>
        </p:nvSpPr>
        <p:spPr>
          <a:xfrm>
            <a:off x="6672988" y="2334698"/>
            <a:ext cx="16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pic>
        <p:nvPicPr>
          <p:cNvPr id="12" name="그림 11" descr="광장이(가) 표시된 사진&#10;&#10;자동 생성된 설명">
            <a:extLst>
              <a:ext uri="{FF2B5EF4-FFF2-40B4-BE49-F238E27FC236}">
                <a16:creationId xmlns:a16="http://schemas.microsoft.com/office/drawing/2014/main" id="{EE9E2E66-A87E-02DA-BD0C-C86432735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2921451"/>
            <a:ext cx="2850423" cy="2892664"/>
          </a:xfrm>
          <a:prstGeom prst="rect">
            <a:avLst/>
          </a:prstGeom>
        </p:spPr>
      </p:pic>
      <p:pic>
        <p:nvPicPr>
          <p:cNvPr id="13" name="그림 12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22D47667-48CA-3427-A45B-048F00AF5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73" y="2903522"/>
            <a:ext cx="3799148" cy="28891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4016C0-2364-B3C0-9052-5E8109759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18" y="3146258"/>
            <a:ext cx="2331976" cy="24912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B255C8-AE16-DD66-0F01-719D96274A62}"/>
              </a:ext>
            </a:extLst>
          </p:cNvPr>
          <p:cNvSpPr/>
          <p:nvPr/>
        </p:nvSpPr>
        <p:spPr>
          <a:xfrm>
            <a:off x="2846165" y="2872699"/>
            <a:ext cx="3789283" cy="318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1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30D120-AF99-3ACF-6466-AC1B0F214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78" y="836392"/>
            <a:ext cx="2230626" cy="1175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20CF5C-0F37-AD27-895C-0176D3E9E9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37" y="836392"/>
            <a:ext cx="2230627" cy="117502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9988A0E-4F26-8B30-0D4B-9D83A97459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4" y="2325503"/>
            <a:ext cx="3192289" cy="3335694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58B7736-4FEA-B115-4373-9470D04E98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50" y="2325503"/>
            <a:ext cx="3193753" cy="33356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D29CC8-A89E-426C-5DC1-BAB430D912E1}"/>
              </a:ext>
            </a:extLst>
          </p:cNvPr>
          <p:cNvSpPr/>
          <p:nvPr/>
        </p:nvSpPr>
        <p:spPr>
          <a:xfrm>
            <a:off x="5998942" y="2316880"/>
            <a:ext cx="1091874" cy="3229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E517C72-22F5-C570-F719-CE016410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7200900" cy="4593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Work done 2: Get Different Data From Different Circuit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3C88EF-4318-BD41-595B-82D95ACB9A03}"/>
              </a:ext>
            </a:extLst>
          </p:cNvPr>
          <p:cNvSpPr/>
          <p:nvPr/>
        </p:nvSpPr>
        <p:spPr>
          <a:xfrm>
            <a:off x="1747786" y="2325503"/>
            <a:ext cx="1091874" cy="32291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95439" y="601577"/>
            <a:ext cx="147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Probability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0683" y="639648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A44E54-1EBC-7649-1619-B266FCB59D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" y="4950543"/>
            <a:ext cx="2230626" cy="11750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12F56CC-3D45-885E-788E-7B5DE2966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2381"/>
            <a:ext cx="2293206" cy="12079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800D15-7DF4-6A68-FE82-94ACC87A23D1}"/>
              </a:ext>
            </a:extLst>
          </p:cNvPr>
          <p:cNvSpPr txBox="1"/>
          <p:nvPr/>
        </p:nvSpPr>
        <p:spPr>
          <a:xfrm>
            <a:off x="7785506" y="1571156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0.0055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5E0A5C-E140-2321-6E7F-61C2B14B4F18}"/>
              </a:ext>
            </a:extLst>
          </p:cNvPr>
          <p:cNvSpPr txBox="1"/>
          <p:nvPr/>
        </p:nvSpPr>
        <p:spPr>
          <a:xfrm>
            <a:off x="7785506" y="5418432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0.0046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97A68-3E40-3880-528E-B1DD4589584B}"/>
              </a:ext>
            </a:extLst>
          </p:cNvPr>
          <p:cNvSpPr txBox="1"/>
          <p:nvPr/>
        </p:nvSpPr>
        <p:spPr>
          <a:xfrm>
            <a:off x="-252249" y="1201824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Circuit1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EFE2F-5982-2009-8ACE-02CDC7D6DF5D}"/>
              </a:ext>
            </a:extLst>
          </p:cNvPr>
          <p:cNvSpPr txBox="1"/>
          <p:nvPr/>
        </p:nvSpPr>
        <p:spPr>
          <a:xfrm>
            <a:off x="-201311" y="2804473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Circuit2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56DB2-4AC9-817A-8BFF-A0E2532F4338}"/>
              </a:ext>
            </a:extLst>
          </p:cNvPr>
          <p:cNvSpPr txBox="1"/>
          <p:nvPr/>
        </p:nvSpPr>
        <p:spPr>
          <a:xfrm>
            <a:off x="-294990" y="601577"/>
            <a:ext cx="147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GHZ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0FF7B-9B95-334A-4F01-AE69A584E44E}"/>
              </a:ext>
            </a:extLst>
          </p:cNvPr>
          <p:cNvSpPr txBox="1"/>
          <p:nvPr/>
        </p:nvSpPr>
        <p:spPr>
          <a:xfrm>
            <a:off x="-140833" y="4711094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Circuit3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5697D87-896B-8527-7D1A-D2B94708A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" y="1469574"/>
            <a:ext cx="2259693" cy="1190339"/>
          </a:xfrm>
          <a:prstGeom prst="rect">
            <a:avLst/>
          </a:prstGeom>
        </p:spPr>
      </p:pic>
      <p:pic>
        <p:nvPicPr>
          <p:cNvPr id="29" name="그림 28" descr="광장이(가) 표시된 사진&#10;&#10;자동 생성된 설명">
            <a:extLst>
              <a:ext uri="{FF2B5EF4-FFF2-40B4-BE49-F238E27FC236}">
                <a16:creationId xmlns:a16="http://schemas.microsoft.com/office/drawing/2014/main" id="{3427AAAE-82EF-D34E-A191-0D08E1143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66" y="886688"/>
            <a:ext cx="1883113" cy="191309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E2E774-D917-5082-6943-4A36A4C50426}"/>
              </a:ext>
            </a:extLst>
          </p:cNvPr>
          <p:cNvSpPr/>
          <p:nvPr/>
        </p:nvSpPr>
        <p:spPr>
          <a:xfrm>
            <a:off x="4162818" y="907384"/>
            <a:ext cx="2433661" cy="162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F5A81524-6EA2-DD54-1DA7-53C02ACC50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29" y="1070235"/>
            <a:ext cx="1659490" cy="177284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C8DAB7-2667-AD2D-BF06-F0F46F43287D}"/>
              </a:ext>
            </a:extLst>
          </p:cNvPr>
          <p:cNvSpPr txBox="1"/>
          <p:nvPr/>
        </p:nvSpPr>
        <p:spPr>
          <a:xfrm>
            <a:off x="7881758" y="490772"/>
            <a:ext cx="168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Total</a:t>
            </a:r>
          </a:p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</a:p>
        </p:txBody>
      </p:sp>
      <p:pic>
        <p:nvPicPr>
          <p:cNvPr id="34" name="그림 33" descr="광장이(가) 표시된 사진&#10;&#10;자동 생성된 설명">
            <a:extLst>
              <a:ext uri="{FF2B5EF4-FFF2-40B4-BE49-F238E27FC236}">
                <a16:creationId xmlns:a16="http://schemas.microsoft.com/office/drawing/2014/main" id="{8FFA079F-D85C-7CEC-8759-D4DCBC79DB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39" y="2790425"/>
            <a:ext cx="1883113" cy="1850725"/>
          </a:xfrm>
          <a:prstGeom prst="rect">
            <a:avLst/>
          </a:prstGeom>
        </p:spPr>
      </p:pic>
      <p:pic>
        <p:nvPicPr>
          <p:cNvPr id="35" name="그림 34" descr="광장이(가) 표시된 사진&#10;&#10;자동 생성된 설명">
            <a:extLst>
              <a:ext uri="{FF2B5EF4-FFF2-40B4-BE49-F238E27FC236}">
                <a16:creationId xmlns:a16="http://schemas.microsoft.com/office/drawing/2014/main" id="{1AAEA04D-BED9-59FF-B5C7-02C54469CE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38" y="4619718"/>
            <a:ext cx="1883113" cy="1836677"/>
          </a:xfrm>
          <a:prstGeom prst="rect">
            <a:avLst/>
          </a:prstGeom>
        </p:spPr>
      </p:pic>
      <p:pic>
        <p:nvPicPr>
          <p:cNvPr id="36" name="그림 3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3A05717-676B-D666-FB15-6C832D7FFD0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80" y="2790425"/>
            <a:ext cx="2116193" cy="182887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70B949-994F-6F58-2C07-AC67B3697A01}"/>
              </a:ext>
            </a:extLst>
          </p:cNvPr>
          <p:cNvSpPr/>
          <p:nvPr/>
        </p:nvSpPr>
        <p:spPr>
          <a:xfrm>
            <a:off x="4256951" y="2817688"/>
            <a:ext cx="2433661" cy="162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3B050BF8-1A6D-96AA-A27B-2D53800AD3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50" y="4619718"/>
            <a:ext cx="2164223" cy="182887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5EBF6B9-2F70-30B5-4681-B6D960F0739C}"/>
              </a:ext>
            </a:extLst>
          </p:cNvPr>
          <p:cNvSpPr/>
          <p:nvPr/>
        </p:nvSpPr>
        <p:spPr>
          <a:xfrm>
            <a:off x="4256951" y="4612736"/>
            <a:ext cx="2433661" cy="162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076C9-A878-8FC6-1386-8846CA91B4C5}"/>
              </a:ext>
            </a:extLst>
          </p:cNvPr>
          <p:cNvSpPr txBox="1"/>
          <p:nvPr/>
        </p:nvSpPr>
        <p:spPr>
          <a:xfrm>
            <a:off x="7785506" y="3429000"/>
            <a:ext cx="168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0.0052</a:t>
            </a:r>
            <a:endParaRPr lang="ko-KR" altLang="en-US" dirty="0"/>
          </a:p>
        </p:txBody>
      </p:sp>
      <p:pic>
        <p:nvPicPr>
          <p:cNvPr id="44" name="그림 43" descr="텍스트, 실내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BF7E2685-7CE3-EBC9-B431-AD538ABE82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27" y="1052117"/>
            <a:ext cx="2116193" cy="176409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6C9150D-CF65-D500-F12E-5249FCEB155D}"/>
              </a:ext>
            </a:extLst>
          </p:cNvPr>
          <p:cNvSpPr txBox="1"/>
          <p:nvPr/>
        </p:nvSpPr>
        <p:spPr>
          <a:xfrm>
            <a:off x="6576203" y="477280"/>
            <a:ext cx="168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</a:t>
            </a:r>
          </a:p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A7B098D3-5543-C62C-6FFF-0F717C6F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7200900" cy="45937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Work done 2: Get Different Data From Different Circuit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EBADD5-DF0C-69EC-B287-87B79E75C3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60" y="4623593"/>
            <a:ext cx="1007644" cy="17667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8D08E9-B3BD-5CD8-7BC3-EA76A3010E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06" y="2843079"/>
            <a:ext cx="1042398" cy="177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5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30D120-AF99-3ACF-6466-AC1B0F214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27" y="2591845"/>
            <a:ext cx="3005314" cy="1583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20CF5C-0F37-AD27-895C-0176D3E9E9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9" y="2637445"/>
            <a:ext cx="3005313" cy="158311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0E517C72-22F5-C570-F719-CE016410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7200900" cy="459379"/>
          </a:xfrm>
        </p:spPr>
        <p:txBody>
          <a:bodyPr>
            <a:normAutofit/>
          </a:bodyPr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22DF0-B0E5-737E-04A9-6537F6713D3E}"/>
              </a:ext>
            </a:extLst>
          </p:cNvPr>
          <p:cNvSpPr txBox="1"/>
          <p:nvPr/>
        </p:nvSpPr>
        <p:spPr>
          <a:xfrm>
            <a:off x="3723774" y="5730197"/>
            <a:ext cx="193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QPU Queue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E5807F-6E38-1687-DFAC-7902D3775D91}"/>
              </a:ext>
            </a:extLst>
          </p:cNvPr>
          <p:cNvCxnSpPr>
            <a:cxnSpLocks/>
          </p:cNvCxnSpPr>
          <p:nvPr/>
        </p:nvCxnSpPr>
        <p:spPr>
          <a:xfrm>
            <a:off x="1751885" y="4118286"/>
            <a:ext cx="2681749" cy="100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0FFCA2-2B67-CF53-AB7B-19024BD37C6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55456" y="4174956"/>
            <a:ext cx="2410328" cy="18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CE9425C9-ABB0-A561-14C0-86DA49DE052D}"/>
              </a:ext>
            </a:extLst>
          </p:cNvPr>
          <p:cNvSpPr/>
          <p:nvPr/>
        </p:nvSpPr>
        <p:spPr>
          <a:xfrm>
            <a:off x="4433634" y="860258"/>
            <a:ext cx="427124" cy="4776537"/>
          </a:xfrm>
          <a:prstGeom prst="upArrow">
            <a:avLst>
              <a:gd name="adj1" fmla="val 50000"/>
              <a:gd name="adj2" fmla="val 1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E6963F-01C2-D6A0-999E-9C7CFBFF149B}"/>
              </a:ext>
            </a:extLst>
          </p:cNvPr>
          <p:cNvCxnSpPr>
            <a:cxnSpLocks/>
          </p:cNvCxnSpPr>
          <p:nvPr/>
        </p:nvCxnSpPr>
        <p:spPr>
          <a:xfrm>
            <a:off x="3291927" y="3506821"/>
            <a:ext cx="1141707" cy="9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BBCDAA-C8E5-EDF0-A65E-1FC8E2C7C964}"/>
              </a:ext>
            </a:extLst>
          </p:cNvPr>
          <p:cNvCxnSpPr>
            <a:cxnSpLocks/>
          </p:cNvCxnSpPr>
          <p:nvPr/>
        </p:nvCxnSpPr>
        <p:spPr>
          <a:xfrm flipH="1" flipV="1">
            <a:off x="4838522" y="2899358"/>
            <a:ext cx="969078" cy="56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EB0BD0-3E13-B557-9929-FA86143FD29B}"/>
              </a:ext>
            </a:extLst>
          </p:cNvPr>
          <p:cNvCxnSpPr>
            <a:cxnSpLocks/>
          </p:cNvCxnSpPr>
          <p:nvPr/>
        </p:nvCxnSpPr>
        <p:spPr>
          <a:xfrm flipV="1">
            <a:off x="1850143" y="2273968"/>
            <a:ext cx="2546106" cy="36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2E31DF-0111-4C82-14B5-09053172BC08}"/>
              </a:ext>
            </a:extLst>
          </p:cNvPr>
          <p:cNvCxnSpPr>
            <a:cxnSpLocks/>
          </p:cNvCxnSpPr>
          <p:nvPr/>
        </p:nvCxnSpPr>
        <p:spPr>
          <a:xfrm flipH="1" flipV="1">
            <a:off x="4855456" y="1623760"/>
            <a:ext cx="2590799" cy="83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1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16611</TotalTime>
  <Words>196</Words>
  <Application>Microsoft Office PowerPoint</Application>
  <PresentationFormat>화면 슬라이드 쇼(4:3)</PresentationFormat>
  <Paragraphs>63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Improvement of Toffoli-n gate fidelity  for Grover’s search algorithm</vt:lpstr>
      <vt:lpstr>Work done 1: Test Stability of IonQ QPU</vt:lpstr>
      <vt:lpstr>Work done 1: Test Stability of IonQ QPU</vt:lpstr>
      <vt:lpstr>Work done 1: Test Stability of IonQ QPU</vt:lpstr>
      <vt:lpstr>Work done 1: Test Stability of IonQ QPU</vt:lpstr>
      <vt:lpstr>Work done 1: Test Stability of IonQ QPU</vt:lpstr>
      <vt:lpstr>Work done 2: Get Different Data From Different Circuit</vt:lpstr>
      <vt:lpstr>Work done 2: Get Different Data From Different Circuit</vt:lpstr>
      <vt:lpstr>Discussion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4. Optical properties of Geometrical QD</dc:title>
  <dc:creator>Yeo Hwan-Seop</dc:creator>
  <cp:lastModifiedBy>최범규</cp:lastModifiedBy>
  <cp:revision>142</cp:revision>
  <dcterms:created xsi:type="dcterms:W3CDTF">2019-07-04T09:55:34Z</dcterms:created>
  <dcterms:modified xsi:type="dcterms:W3CDTF">2022-06-07T00:50:27Z</dcterms:modified>
</cp:coreProperties>
</file>