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16" r:id="rId2"/>
    <p:sldId id="314" r:id="rId3"/>
    <p:sldId id="338" r:id="rId4"/>
    <p:sldId id="322" r:id="rId5"/>
    <p:sldId id="328" r:id="rId6"/>
    <p:sldId id="329" r:id="rId7"/>
    <p:sldId id="337" r:id="rId8"/>
    <p:sldId id="339" r:id="rId9"/>
    <p:sldId id="33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F5101F-B6F8-4C8C-A991-4E8FA1DBEA29}">
          <p14:sldIdLst>
            <p14:sldId id="316"/>
            <p14:sldId id="314"/>
            <p14:sldId id="338"/>
            <p14:sldId id="322"/>
            <p14:sldId id="328"/>
            <p14:sldId id="329"/>
            <p14:sldId id="337"/>
            <p14:sldId id="339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228F27-1792-45EC-880A-4E78FEFDE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6F49D-5A06-444D-844A-C2F0E4ABE1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6956-9F01-48BB-B965-57965F33E658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02BD9D-A453-4469-9111-8EB3C9EEF4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3DFE3-5ED0-44C4-8F44-7BD46AF4E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64B3-FBB3-480B-A2E6-375D6D479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ED74-A066-41D3-AEF1-912748CF8D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DB9BE-8D7E-491E-9EA4-2C7D2592A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9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Good</a:t>
            </a:r>
            <a:r>
              <a:rPr lang="en-US" altLang="ko-KR" baseline="0" dirty="0"/>
              <a:t> morning, In this presentation, I’d like to talk about on-going research, The growth and optical characterization of a site-controlled thee-fold symmetric III-nitride quantum dot grown by MOCVD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4C649-05BC-4315-A507-258A98DAEC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5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C0D2-8284-466F-943C-E03572790D7F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E02-A1AF-435A-9261-2CBDE18F8BA1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B0D-A929-4AC5-9310-46F80F924C90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8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54069" cy="459379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01160" y="6467070"/>
            <a:ext cx="840257" cy="365125"/>
          </a:xfrm>
        </p:spPr>
        <p:txBody>
          <a:bodyPr/>
          <a:lstStyle/>
          <a:p>
            <a:fld id="{5CB0FAEE-6278-42FC-BC97-9921CAD95BA0}" type="slidenum">
              <a:rPr lang="ko-KR" altLang="en-US" smtClean="0"/>
              <a:t>‹#›</a:t>
            </a:fld>
            <a:r>
              <a:rPr lang="en-US" altLang="ko-KR" dirty="0"/>
              <a:t> /44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459379"/>
            <a:ext cx="9144000" cy="994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8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8989"/>
            <a:ext cx="9144000" cy="994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8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9F7A58-96B5-4428-8544-27E958FD8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4" b="20042"/>
          <a:stretch/>
        </p:blipFill>
        <p:spPr>
          <a:xfrm>
            <a:off x="7341418" y="6485484"/>
            <a:ext cx="1802582" cy="365126"/>
          </a:xfrm>
          <a:prstGeom prst="rect">
            <a:avLst/>
          </a:prstGeom>
        </p:spPr>
      </p:pic>
      <p:pic>
        <p:nvPicPr>
          <p:cNvPr id="12" name="Picture 2" descr="ci">
            <a:extLst>
              <a:ext uri="{FF2B5EF4-FFF2-40B4-BE49-F238E27FC236}">
                <a16:creationId xmlns:a16="http://schemas.microsoft.com/office/drawing/2014/main" id="{6E9B1EB6-2550-4953-A99E-0D768E9D547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4753" r="27891" b="12662"/>
          <a:stretch/>
        </p:blipFill>
        <p:spPr bwMode="auto">
          <a:xfrm>
            <a:off x="0" y="6488633"/>
            <a:ext cx="2333191" cy="3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4B7E-97A1-4A18-9F98-9CDEDE809CFF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8B51-D93B-4A72-AB3C-6D7D854719BF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CF2-E785-4F3D-8774-C4267D418451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0C66-6A88-42BF-A2CC-FCD3D5A97BAD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9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A06-22DB-44B9-AA38-F06E40E21999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C35-212E-4EDC-AB17-B3F92BC7857F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8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47A1-EC58-4B11-B8C6-8E87A265F647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873-DE74-4AEB-9C8B-21DE3F0F1050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BD3B-B6B8-412E-896B-03A832A79A3F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9091" y="1463126"/>
            <a:ext cx="7065818" cy="2018996"/>
          </a:xfrm>
        </p:spPr>
        <p:txBody>
          <a:bodyPr anchor="ctr">
            <a:noAutofit/>
          </a:bodyPr>
          <a:lstStyle/>
          <a:p>
            <a:r>
              <a:rPr lang="en-US" altLang="ko-KR" sz="2400" dirty="0"/>
              <a:t>Improvement of </a:t>
            </a:r>
            <a:r>
              <a:rPr lang="en-US" altLang="ko-KR" sz="2400" dirty="0" err="1"/>
              <a:t>Toffoli</a:t>
            </a:r>
            <a:r>
              <a:rPr lang="en-US" altLang="ko-KR" sz="2400" dirty="0"/>
              <a:t>-n gate fidelity </a:t>
            </a:r>
            <a:br>
              <a:rPr lang="en-US" altLang="ko-KR" sz="2400" dirty="0"/>
            </a:br>
            <a:r>
              <a:rPr lang="en-US" altLang="ko-KR" sz="2400" dirty="0"/>
              <a:t>for Grover’s search algorithm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89897"/>
            <a:ext cx="6858000" cy="1192262"/>
          </a:xfrm>
        </p:spPr>
        <p:txBody>
          <a:bodyPr anchor="ctr">
            <a:normAutofit/>
          </a:bodyPr>
          <a:lstStyle/>
          <a:p>
            <a:r>
              <a:rPr lang="en-US" altLang="ko-KR" sz="1600" dirty="0"/>
              <a:t>Hwan-Seop Yeo, </a:t>
            </a:r>
            <a:r>
              <a:rPr lang="en-US" altLang="ko-KR" sz="1600" dirty="0" err="1"/>
              <a:t>Seungwook</a:t>
            </a:r>
            <a:r>
              <a:rPr lang="en-US" altLang="ko-KR" sz="1600" dirty="0"/>
              <a:t> Woo, </a:t>
            </a:r>
            <a:r>
              <a:rPr lang="en-US" altLang="ko-KR" sz="1600" dirty="0" err="1"/>
              <a:t>Beomgyu</a:t>
            </a:r>
            <a:r>
              <a:rPr lang="en-US" altLang="ko-KR" sz="1600" dirty="0"/>
              <a:t> Choi</a:t>
            </a:r>
          </a:p>
          <a:p>
            <a:r>
              <a:rPr lang="en-US" altLang="ko-KR" sz="1600" i="1" dirty="0"/>
              <a:t>2022-June.-16</a:t>
            </a:r>
            <a:r>
              <a:rPr lang="en-US" altLang="ko-KR" sz="1600" i="1" baseline="30000" dirty="0"/>
              <a:t>th</a:t>
            </a:r>
          </a:p>
          <a:p>
            <a:r>
              <a:rPr lang="en-US" altLang="ko-KR" sz="1600" i="1" dirty="0"/>
              <a:t>Week 5</a:t>
            </a:r>
            <a:endParaRPr lang="en-US" altLang="ko-KR" sz="1600" i="1" baseline="30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B7BECD-F85F-4829-8841-32404DB8A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40" y="5943305"/>
            <a:ext cx="2639160" cy="905834"/>
          </a:xfrm>
          <a:prstGeom prst="rect">
            <a:avLst/>
          </a:prstGeom>
        </p:spPr>
      </p:pic>
      <p:pic>
        <p:nvPicPr>
          <p:cNvPr id="1026" name="Picture 2" descr="ci">
            <a:extLst>
              <a:ext uri="{FF2B5EF4-FFF2-40B4-BE49-F238E27FC236}">
                <a16:creationId xmlns:a16="http://schemas.microsoft.com/office/drawing/2014/main" id="{CB82F447-85DB-4DBE-9C3C-35F31D4FF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68911" r="27891" b="9512"/>
          <a:stretch/>
        </p:blipFill>
        <p:spPr bwMode="auto">
          <a:xfrm>
            <a:off x="149302" y="5983479"/>
            <a:ext cx="3105477" cy="8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077DA8F-17C3-06F3-362C-A97A4F814541}"/>
              </a:ext>
            </a:extLst>
          </p:cNvPr>
          <p:cNvSpPr txBox="1">
            <a:spLocks/>
          </p:cNvSpPr>
          <p:nvPr/>
        </p:nvSpPr>
        <p:spPr>
          <a:xfrm>
            <a:off x="1191491" y="2042648"/>
            <a:ext cx="7065818" cy="2018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Subtitle : Confirm QPU system stability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333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8A61E12-652B-A5EF-4FB3-189EFFE8C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2847986"/>
            <a:ext cx="2765897" cy="2712132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17B23-9E75-9A1F-D74A-939781E2F84B}"/>
              </a:ext>
            </a:extLst>
          </p:cNvPr>
          <p:cNvSpPr/>
          <p:nvPr/>
        </p:nvSpPr>
        <p:spPr>
          <a:xfrm>
            <a:off x="3146258" y="2827421"/>
            <a:ext cx="345306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FADC17-6FB6-86F9-89C0-FDEDE188479C}"/>
              </a:ext>
            </a:extLst>
          </p:cNvPr>
          <p:cNvSpPr txBox="1"/>
          <p:nvPr/>
        </p:nvSpPr>
        <p:spPr>
          <a:xfrm>
            <a:off x="6857682" y="1598309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98504BF-48FA-3B35-C6E2-93E16A263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1960" y="3082664"/>
            <a:ext cx="2903361" cy="247745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62B45E3-5772-6EBA-BA4D-08BD736E6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7199" y="2847986"/>
            <a:ext cx="2586681" cy="27121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0226D3-45D2-8B69-8C41-78948FCF57B3}"/>
              </a:ext>
            </a:extLst>
          </p:cNvPr>
          <p:cNvSpPr txBox="1"/>
          <p:nvPr/>
        </p:nvSpPr>
        <p:spPr>
          <a:xfrm>
            <a:off x="3908679" y="1459811"/>
            <a:ext cx="147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Ideal</a:t>
            </a:r>
          </a:p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3FB1DB-A014-21AC-9A64-98969A551B45}"/>
              </a:ext>
            </a:extLst>
          </p:cNvPr>
          <p:cNvSpPr txBox="1"/>
          <p:nvPr/>
        </p:nvSpPr>
        <p:spPr>
          <a:xfrm>
            <a:off x="5383180" y="1623750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4FF14E-8C12-03B3-EBC9-79226FE71E26}"/>
              </a:ext>
            </a:extLst>
          </p:cNvPr>
          <p:cNvSpPr txBox="1"/>
          <p:nvPr/>
        </p:nvSpPr>
        <p:spPr>
          <a:xfrm>
            <a:off x="2461016" y="3959151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0C2E67-2D1E-BA83-C91E-FFA87430D58D}"/>
              </a:ext>
            </a:extLst>
          </p:cNvPr>
          <p:cNvSpPr txBox="1"/>
          <p:nvPr/>
        </p:nvSpPr>
        <p:spPr>
          <a:xfrm>
            <a:off x="2461017" y="1614696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046904-0474-7404-1825-AC85391152B8}"/>
              </a:ext>
            </a:extLst>
          </p:cNvPr>
          <p:cNvSpPr txBox="1"/>
          <p:nvPr/>
        </p:nvSpPr>
        <p:spPr>
          <a:xfrm>
            <a:off x="5383179" y="3959151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0665C-600A-9676-6EB4-BB150D8CCA66}"/>
              </a:ext>
            </a:extLst>
          </p:cNvPr>
          <p:cNvSpPr txBox="1"/>
          <p:nvPr/>
        </p:nvSpPr>
        <p:spPr>
          <a:xfrm>
            <a:off x="922892" y="1459810"/>
            <a:ext cx="147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QPU</a:t>
            </a:r>
          </a:p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35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17B23-9E75-9A1F-D74A-939781E2F84B}"/>
              </a:ext>
            </a:extLst>
          </p:cNvPr>
          <p:cNvSpPr/>
          <p:nvPr/>
        </p:nvSpPr>
        <p:spPr>
          <a:xfrm>
            <a:off x="3146258" y="2827421"/>
            <a:ext cx="345306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FADC17-6FB6-86F9-89C0-FDEDE188479C}"/>
              </a:ext>
            </a:extLst>
          </p:cNvPr>
          <p:cNvSpPr txBox="1"/>
          <p:nvPr/>
        </p:nvSpPr>
        <p:spPr>
          <a:xfrm>
            <a:off x="6857682" y="1485250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 Errors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0226D3-45D2-8B69-8C41-78948FCF57B3}"/>
              </a:ext>
            </a:extLst>
          </p:cNvPr>
          <p:cNvSpPr txBox="1"/>
          <p:nvPr/>
        </p:nvSpPr>
        <p:spPr>
          <a:xfrm>
            <a:off x="3462733" y="1302772"/>
            <a:ext cx="233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Get Average Value of Each Iteration</a:t>
            </a:r>
          </a:p>
          <a:p>
            <a:pPr algn="ctr"/>
            <a:r>
              <a:rPr lang="en-US" altLang="ko-KR" dirty="0"/>
              <a:t>(Average of Absolute Value)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3FB1DB-A014-21AC-9A64-98969A551B45}"/>
              </a:ext>
            </a:extLst>
          </p:cNvPr>
          <p:cNvSpPr txBox="1"/>
          <p:nvPr/>
        </p:nvSpPr>
        <p:spPr>
          <a:xfrm>
            <a:off x="5383180" y="1623750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0C2E67-2D1E-BA83-C91E-FFA87430D58D}"/>
              </a:ext>
            </a:extLst>
          </p:cNvPr>
          <p:cNvSpPr txBox="1"/>
          <p:nvPr/>
        </p:nvSpPr>
        <p:spPr>
          <a:xfrm>
            <a:off x="2461017" y="1614696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0665C-600A-9676-6EB4-BB150D8CCA66}"/>
              </a:ext>
            </a:extLst>
          </p:cNvPr>
          <p:cNvSpPr txBox="1"/>
          <p:nvPr/>
        </p:nvSpPr>
        <p:spPr>
          <a:xfrm>
            <a:off x="922892" y="1598309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109B1A-906B-3961-E46B-1A59A90F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224" y="3082664"/>
            <a:ext cx="2903361" cy="24774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7256D5-FD30-A049-E6B0-1CE3F37E0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5455" y="3070817"/>
            <a:ext cx="2215484" cy="23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5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19A9CC65-0399-18FD-C1FF-69DA1D112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6066" y="4607240"/>
            <a:ext cx="1883112" cy="184650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D960260-1B67-416C-672D-279CAD7C1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756" y="2946537"/>
            <a:ext cx="1966659" cy="165423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A83034F-AA88-D02B-BDB7-AB04D83755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756" y="4775587"/>
            <a:ext cx="1966658" cy="16781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5439" y="527476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18986" y="534073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A44E54-1EBC-7649-1619-B266FCB59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" y="4950543"/>
            <a:ext cx="2230626" cy="11750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2F56CC-3D45-885E-788E-7B5DE29669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2381"/>
            <a:ext cx="2293206" cy="12079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800D15-7DF4-6A68-FE82-94ACC87A23D1}"/>
              </a:ext>
            </a:extLst>
          </p:cNvPr>
          <p:cNvSpPr txBox="1"/>
          <p:nvPr/>
        </p:nvSpPr>
        <p:spPr>
          <a:xfrm>
            <a:off x="7872110" y="1571156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0.0055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5E0A5C-E140-2321-6E7F-61C2B14B4F18}"/>
              </a:ext>
            </a:extLst>
          </p:cNvPr>
          <p:cNvSpPr txBox="1"/>
          <p:nvPr/>
        </p:nvSpPr>
        <p:spPr>
          <a:xfrm>
            <a:off x="7872110" y="5418432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0.0046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97A68-3E40-3880-528E-B1DD4589584B}"/>
              </a:ext>
            </a:extLst>
          </p:cNvPr>
          <p:cNvSpPr txBox="1"/>
          <p:nvPr/>
        </p:nvSpPr>
        <p:spPr>
          <a:xfrm>
            <a:off x="-252249" y="1201824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Circuit1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EFE2F-5982-2009-8ACE-02CDC7D6DF5D}"/>
              </a:ext>
            </a:extLst>
          </p:cNvPr>
          <p:cNvSpPr txBox="1"/>
          <p:nvPr/>
        </p:nvSpPr>
        <p:spPr>
          <a:xfrm>
            <a:off x="-201311" y="2804473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Circuit2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56DB2-4AC9-817A-8BFF-A0E2532F4338}"/>
              </a:ext>
            </a:extLst>
          </p:cNvPr>
          <p:cNvSpPr txBox="1"/>
          <p:nvPr/>
        </p:nvSpPr>
        <p:spPr>
          <a:xfrm>
            <a:off x="390184" y="527476"/>
            <a:ext cx="147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GHZ Circuit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0FF7B-9B95-334A-4F01-AE69A584E44E}"/>
              </a:ext>
            </a:extLst>
          </p:cNvPr>
          <p:cNvSpPr txBox="1"/>
          <p:nvPr/>
        </p:nvSpPr>
        <p:spPr>
          <a:xfrm>
            <a:off x="-140833" y="4711094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Circuit3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5697D87-896B-8527-7D1A-D2B94708A1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" y="1469574"/>
            <a:ext cx="2259693" cy="11903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427AAAE-82EF-D34E-A191-0D08E11432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6066" y="919983"/>
            <a:ext cx="1883113" cy="184650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E2E774-D917-5082-6943-4A36A4C50426}"/>
              </a:ext>
            </a:extLst>
          </p:cNvPr>
          <p:cNvSpPr/>
          <p:nvPr/>
        </p:nvSpPr>
        <p:spPr>
          <a:xfrm>
            <a:off x="4162818" y="907384"/>
            <a:ext cx="2433661" cy="16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5A81524-6EA2-DD54-1DA7-53C02ACC50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437" y="1082198"/>
            <a:ext cx="1491042" cy="159288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C8DAB7-2667-AD2D-BF06-F0F46F43287D}"/>
              </a:ext>
            </a:extLst>
          </p:cNvPr>
          <p:cNvSpPr txBox="1"/>
          <p:nvPr/>
        </p:nvSpPr>
        <p:spPr>
          <a:xfrm>
            <a:off x="7881758" y="490772"/>
            <a:ext cx="168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Total</a:t>
            </a:r>
          </a:p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5EBF6B9-2F70-30B5-4681-B6D960F0739C}"/>
              </a:ext>
            </a:extLst>
          </p:cNvPr>
          <p:cNvSpPr/>
          <p:nvPr/>
        </p:nvSpPr>
        <p:spPr>
          <a:xfrm>
            <a:off x="4256951" y="4612736"/>
            <a:ext cx="2433661" cy="16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076C9-A878-8FC6-1386-8846CA91B4C5}"/>
              </a:ext>
            </a:extLst>
          </p:cNvPr>
          <p:cNvSpPr txBox="1"/>
          <p:nvPr/>
        </p:nvSpPr>
        <p:spPr>
          <a:xfrm>
            <a:off x="7872110" y="3429000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0.0053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F7E2685-7CE3-EBC9-B431-AD538ABE824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756" y="1088330"/>
            <a:ext cx="1966659" cy="167816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6C9150D-CF65-D500-F12E-5249FCEB155D}"/>
              </a:ext>
            </a:extLst>
          </p:cNvPr>
          <p:cNvSpPr txBox="1"/>
          <p:nvPr/>
        </p:nvSpPr>
        <p:spPr>
          <a:xfrm>
            <a:off x="6723215" y="477280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017797B-F3A6-46BA-EAE3-F2EEA82C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54069" cy="459379"/>
          </a:xfrm>
        </p:spPr>
        <p:txBody>
          <a:bodyPr/>
          <a:lstStyle/>
          <a:p>
            <a:r>
              <a:rPr lang="en-US" altLang="ko-KR" dirty="0"/>
              <a:t>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00B9E-C2EA-BC76-A749-785E8837B694}"/>
              </a:ext>
            </a:extLst>
          </p:cNvPr>
          <p:cNvSpPr/>
          <p:nvPr/>
        </p:nvSpPr>
        <p:spPr>
          <a:xfrm>
            <a:off x="5056380" y="892516"/>
            <a:ext cx="565362" cy="563020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41EE3F-FBE6-A513-E985-9991EBD111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690" y="2771987"/>
            <a:ext cx="1920030" cy="184174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F2E2721-2F13-3E2E-4603-E2A20D5EDC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487" y="2934575"/>
            <a:ext cx="834350" cy="159137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CAB11D6-B764-1B89-0655-3EBBC8E2E79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698" y="4775587"/>
            <a:ext cx="809930" cy="15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5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120CF5C-0F37-AD27-895C-0176D3E9E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78" y="1077443"/>
            <a:ext cx="3005313" cy="158311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0E517C72-22F5-C570-F719-CE016410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7200900" cy="459379"/>
          </a:xfrm>
        </p:spPr>
        <p:txBody>
          <a:bodyPr>
            <a:normAutofit/>
          </a:bodyPr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22DF0-B0E5-737E-04A9-6537F6713D3E}"/>
              </a:ext>
            </a:extLst>
          </p:cNvPr>
          <p:cNvSpPr txBox="1"/>
          <p:nvPr/>
        </p:nvSpPr>
        <p:spPr>
          <a:xfrm>
            <a:off x="3646995" y="3564614"/>
            <a:ext cx="19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QPU Queue</a:t>
            </a:r>
            <a:endParaRPr lang="ko-KR" altLang="en-US" dirty="0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CE9425C9-ABB0-A561-14C0-86DA49DE052D}"/>
              </a:ext>
            </a:extLst>
          </p:cNvPr>
          <p:cNvSpPr/>
          <p:nvPr/>
        </p:nvSpPr>
        <p:spPr>
          <a:xfrm rot="5400000">
            <a:off x="4371116" y="-961712"/>
            <a:ext cx="427124" cy="8907783"/>
          </a:xfrm>
          <a:prstGeom prst="upArrow">
            <a:avLst>
              <a:gd name="adj1" fmla="val 50000"/>
              <a:gd name="adj2" fmla="val 1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D7A92-CEA7-70D4-941F-8F5CC50E1586}"/>
              </a:ext>
            </a:extLst>
          </p:cNvPr>
          <p:cNvSpPr txBox="1"/>
          <p:nvPr/>
        </p:nvSpPr>
        <p:spPr>
          <a:xfrm>
            <a:off x="746044" y="2019083"/>
            <a:ext cx="19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552E7-7023-C2DB-A47C-080455F4E1FF}"/>
              </a:ext>
            </a:extLst>
          </p:cNvPr>
          <p:cNvSpPr txBox="1"/>
          <p:nvPr/>
        </p:nvSpPr>
        <p:spPr>
          <a:xfrm>
            <a:off x="6480343" y="4139140"/>
            <a:ext cx="19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Finish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7AFD3-0649-E8D1-4B03-ED926EB3DBF6}"/>
              </a:ext>
            </a:extLst>
          </p:cNvPr>
          <p:cNvSpPr txBox="1"/>
          <p:nvPr/>
        </p:nvSpPr>
        <p:spPr>
          <a:xfrm>
            <a:off x="3616135" y="3314806"/>
            <a:ext cx="19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〮〮〮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F429B78-D144-BCD5-F169-0015800B4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0678" y="4323806"/>
            <a:ext cx="3005313" cy="158310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459EA8F-3FA0-0F5F-7AD0-6943BFFE0B78}"/>
              </a:ext>
            </a:extLst>
          </p:cNvPr>
          <p:cNvCxnSpPr>
            <a:stCxn id="6" idx="1"/>
          </p:cNvCxnSpPr>
          <p:nvPr/>
        </p:nvCxnSpPr>
        <p:spPr>
          <a:xfrm flipH="1">
            <a:off x="914400" y="1868998"/>
            <a:ext cx="2096278" cy="140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931FC1-75E4-9CC8-795C-191E83B26B8D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2186940" y="3749280"/>
            <a:ext cx="823738" cy="1366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5FDD15-E75A-A5C5-8E74-097ABA3E973A}"/>
              </a:ext>
            </a:extLst>
          </p:cNvPr>
          <p:cNvCxnSpPr/>
          <p:nvPr/>
        </p:nvCxnSpPr>
        <p:spPr>
          <a:xfrm flipH="1">
            <a:off x="3179034" y="2573807"/>
            <a:ext cx="365758" cy="66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C6EF88-060D-F4CB-5AA2-DE90A261D941}"/>
              </a:ext>
            </a:extLst>
          </p:cNvPr>
          <p:cNvCxnSpPr/>
          <p:nvPr/>
        </p:nvCxnSpPr>
        <p:spPr>
          <a:xfrm flipV="1">
            <a:off x="3600451" y="3684138"/>
            <a:ext cx="0" cy="639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AA4E2E-348A-9EB4-0DA0-9D639FE15356}"/>
              </a:ext>
            </a:extLst>
          </p:cNvPr>
          <p:cNvCxnSpPr/>
          <p:nvPr/>
        </p:nvCxnSpPr>
        <p:spPr>
          <a:xfrm>
            <a:off x="5227320" y="2573807"/>
            <a:ext cx="325900" cy="66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AF7497-34F0-E333-18BB-2A08B5F32CDB}"/>
              </a:ext>
            </a:extLst>
          </p:cNvPr>
          <p:cNvCxnSpPr/>
          <p:nvPr/>
        </p:nvCxnSpPr>
        <p:spPr>
          <a:xfrm flipV="1">
            <a:off x="5303520" y="3720327"/>
            <a:ext cx="617220" cy="581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76C1234-DC8B-ECB5-1D29-31512E1787D2}"/>
              </a:ext>
            </a:extLst>
          </p:cNvPr>
          <p:cNvCxnSpPr>
            <a:stCxn id="6" idx="3"/>
          </p:cNvCxnSpPr>
          <p:nvPr/>
        </p:nvCxnSpPr>
        <p:spPr>
          <a:xfrm>
            <a:off x="6015991" y="1868998"/>
            <a:ext cx="864869" cy="142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E06F47-7280-2B82-60E3-FE301E98DC5D}"/>
              </a:ext>
            </a:extLst>
          </p:cNvPr>
          <p:cNvCxnSpPr>
            <a:stCxn id="20" idx="3"/>
          </p:cNvCxnSpPr>
          <p:nvPr/>
        </p:nvCxnSpPr>
        <p:spPr>
          <a:xfrm flipV="1">
            <a:off x="6015991" y="3684138"/>
            <a:ext cx="1611629" cy="1431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1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F16EAB5F-F88F-BAA0-0D47-6D2B5204B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60" y="3686841"/>
            <a:ext cx="2965242" cy="24941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30D120-AF99-3ACF-6466-AC1B0F214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49" y="1150438"/>
            <a:ext cx="3618072" cy="1905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0CF5C-0F37-AD27-895C-0176D3E9E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5" y="1150438"/>
            <a:ext cx="3664747" cy="19304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D29CC8-A89E-426C-5DC1-BAB430D912E1}"/>
              </a:ext>
            </a:extLst>
          </p:cNvPr>
          <p:cNvSpPr/>
          <p:nvPr/>
        </p:nvSpPr>
        <p:spPr>
          <a:xfrm>
            <a:off x="4748415" y="3613623"/>
            <a:ext cx="565362" cy="25952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DF32D-A714-B4FF-B3A0-2883DF71A127}"/>
              </a:ext>
            </a:extLst>
          </p:cNvPr>
          <p:cNvSpPr txBox="1"/>
          <p:nvPr/>
        </p:nvSpPr>
        <p:spPr>
          <a:xfrm>
            <a:off x="6394162" y="593147"/>
            <a:ext cx="1470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Even</a:t>
            </a:r>
          </a:p>
          <a:p>
            <a:pPr algn="ctr"/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A26C9-1CD1-C496-A359-42FE1A492D34}"/>
              </a:ext>
            </a:extLst>
          </p:cNvPr>
          <p:cNvSpPr txBox="1"/>
          <p:nvPr/>
        </p:nvSpPr>
        <p:spPr>
          <a:xfrm>
            <a:off x="1458110" y="599389"/>
            <a:ext cx="1470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Odd Iteration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D8A2B0D-A508-294C-F2C1-6BFAEA3F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54069" cy="459379"/>
          </a:xfrm>
        </p:spPr>
        <p:txBody>
          <a:bodyPr/>
          <a:lstStyle/>
          <a:p>
            <a:r>
              <a:rPr lang="en-US" altLang="ko-KR" dirty="0"/>
              <a:t>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53241-EA54-410F-00B9-B8801D9DCCD5}"/>
              </a:ext>
            </a:extLst>
          </p:cNvPr>
          <p:cNvSpPr txBox="1"/>
          <p:nvPr/>
        </p:nvSpPr>
        <p:spPr>
          <a:xfrm>
            <a:off x="825265" y="3044485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3D06A-D901-C5FB-16BC-39CE36857985}"/>
              </a:ext>
            </a:extLst>
          </p:cNvPr>
          <p:cNvSpPr txBox="1"/>
          <p:nvPr/>
        </p:nvSpPr>
        <p:spPr>
          <a:xfrm>
            <a:off x="4243780" y="3044485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pic>
        <p:nvPicPr>
          <p:cNvPr id="14" name="그림 13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E21E014A-F3D4-9950-3692-224EB1B78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" y="3413817"/>
            <a:ext cx="2852032" cy="27549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3ED9DA-810F-FD1C-9EC5-FC36D6D517BA}"/>
              </a:ext>
            </a:extLst>
          </p:cNvPr>
          <p:cNvSpPr txBox="1"/>
          <p:nvPr/>
        </p:nvSpPr>
        <p:spPr>
          <a:xfrm>
            <a:off x="7195293" y="3023417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86F123-CDD4-98B3-6AE0-0FE7CD1371AC}"/>
              </a:ext>
            </a:extLst>
          </p:cNvPr>
          <p:cNvSpPr/>
          <p:nvPr/>
        </p:nvSpPr>
        <p:spPr>
          <a:xfrm>
            <a:off x="5524076" y="3618186"/>
            <a:ext cx="565362" cy="25906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9A82DC9-208D-FDD4-F85E-823BC4E14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2425" y="3686542"/>
            <a:ext cx="1231681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8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2EEAAD7-05C5-0A22-3868-82E8A40D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08" y="3670539"/>
            <a:ext cx="3737920" cy="2002457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ED8A2B0D-A508-294C-F2C1-6BFAEA3F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54069" cy="459379"/>
          </a:xfrm>
        </p:spPr>
        <p:txBody>
          <a:bodyPr/>
          <a:lstStyle/>
          <a:p>
            <a:r>
              <a:rPr lang="en-US" altLang="ko-KR" dirty="0"/>
              <a:t>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625C60-B05C-5EFB-67AA-3A822B8EE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152" y="1430906"/>
            <a:ext cx="3497267" cy="184225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15575A-D165-DAB8-55E4-4D1D93790544}"/>
              </a:ext>
            </a:extLst>
          </p:cNvPr>
          <p:cNvSpPr/>
          <p:nvPr/>
        </p:nvSpPr>
        <p:spPr>
          <a:xfrm>
            <a:off x="1263252" y="3584838"/>
            <a:ext cx="1342895" cy="8969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36EF1-E0FF-A71B-01E8-BF7E47164911}"/>
              </a:ext>
            </a:extLst>
          </p:cNvPr>
          <p:cNvSpPr txBox="1"/>
          <p:nvPr/>
        </p:nvSpPr>
        <p:spPr>
          <a:xfrm>
            <a:off x="7851240" y="2165183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0.0053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48A25D-5F14-9AC7-2163-B2272D14C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6325" y="1204755"/>
            <a:ext cx="1222434" cy="233157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1C58BCE-F249-7BC9-2479-841BF8C91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251" y="1199675"/>
            <a:ext cx="2937517" cy="2470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7A937C-F5EA-979A-02C8-9A9509CDAE71}"/>
              </a:ext>
            </a:extLst>
          </p:cNvPr>
          <p:cNvSpPr txBox="1"/>
          <p:nvPr/>
        </p:nvSpPr>
        <p:spPr>
          <a:xfrm>
            <a:off x="4518986" y="534073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ACE939-DFD8-5423-E091-9FA27911AD18}"/>
              </a:ext>
            </a:extLst>
          </p:cNvPr>
          <p:cNvSpPr txBox="1"/>
          <p:nvPr/>
        </p:nvSpPr>
        <p:spPr>
          <a:xfrm>
            <a:off x="390184" y="527476"/>
            <a:ext cx="147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GHZ Circuit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71F524-8B3A-FEFE-46ED-7730F02B7984}"/>
              </a:ext>
            </a:extLst>
          </p:cNvPr>
          <p:cNvSpPr txBox="1"/>
          <p:nvPr/>
        </p:nvSpPr>
        <p:spPr>
          <a:xfrm>
            <a:off x="7881758" y="490772"/>
            <a:ext cx="168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Total</a:t>
            </a:r>
          </a:p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555AFC-B8A0-A0F5-CC05-0231B0BDDDEB}"/>
              </a:ext>
            </a:extLst>
          </p:cNvPr>
          <p:cNvSpPr txBox="1"/>
          <p:nvPr/>
        </p:nvSpPr>
        <p:spPr>
          <a:xfrm>
            <a:off x="6723215" y="477280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CFBA22D-FCF9-68C1-F5D9-AF70BD15FA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6325" y="3675619"/>
            <a:ext cx="1222434" cy="23315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1B6CE5-B707-A44A-9AB9-47D80EA9DD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251" y="3670539"/>
            <a:ext cx="2937516" cy="24708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761FE36-ACAE-2124-3188-ECF415F1DBD2}"/>
              </a:ext>
            </a:extLst>
          </p:cNvPr>
          <p:cNvSpPr txBox="1"/>
          <p:nvPr/>
        </p:nvSpPr>
        <p:spPr>
          <a:xfrm>
            <a:off x="7851278" y="4606239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2EEAAD7-05C5-0A22-3868-82E8A40D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08" y="3670539"/>
            <a:ext cx="3737920" cy="2002457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ED8A2B0D-A508-294C-F2C1-6BFAEA3F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54069" cy="459379"/>
          </a:xfrm>
        </p:spPr>
        <p:txBody>
          <a:bodyPr/>
          <a:lstStyle/>
          <a:p>
            <a:r>
              <a:rPr lang="en-US" altLang="ko-KR" dirty="0"/>
              <a:t>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625C60-B05C-5EFB-67AA-3A822B8EE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152" y="1430906"/>
            <a:ext cx="3497266" cy="184225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15575A-D165-DAB8-55E4-4D1D93790544}"/>
              </a:ext>
            </a:extLst>
          </p:cNvPr>
          <p:cNvSpPr/>
          <p:nvPr/>
        </p:nvSpPr>
        <p:spPr>
          <a:xfrm>
            <a:off x="1267720" y="4975571"/>
            <a:ext cx="1342895" cy="8308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36EF1-E0FF-A71B-01E8-BF7E47164911}"/>
              </a:ext>
            </a:extLst>
          </p:cNvPr>
          <p:cNvSpPr txBox="1"/>
          <p:nvPr/>
        </p:nvSpPr>
        <p:spPr>
          <a:xfrm>
            <a:off x="7851240" y="2165183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0.0046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48A25D-5F14-9AC7-2163-B2272D14C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454" y="1204755"/>
            <a:ext cx="1186655" cy="233157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1C58BCE-F249-7BC9-2479-841BF8C91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3431" y="1199675"/>
            <a:ext cx="2895637" cy="2470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7A937C-F5EA-979A-02C8-9A9509CDAE71}"/>
              </a:ext>
            </a:extLst>
          </p:cNvPr>
          <p:cNvSpPr txBox="1"/>
          <p:nvPr/>
        </p:nvSpPr>
        <p:spPr>
          <a:xfrm>
            <a:off x="4518986" y="534073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ACE939-DFD8-5423-E091-9FA27911AD18}"/>
              </a:ext>
            </a:extLst>
          </p:cNvPr>
          <p:cNvSpPr txBox="1"/>
          <p:nvPr/>
        </p:nvSpPr>
        <p:spPr>
          <a:xfrm>
            <a:off x="390184" y="527476"/>
            <a:ext cx="147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GHZ Circuit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71F524-8B3A-FEFE-46ED-7730F02B7984}"/>
              </a:ext>
            </a:extLst>
          </p:cNvPr>
          <p:cNvSpPr txBox="1"/>
          <p:nvPr/>
        </p:nvSpPr>
        <p:spPr>
          <a:xfrm>
            <a:off x="7881758" y="490772"/>
            <a:ext cx="168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Total</a:t>
            </a:r>
          </a:p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555AFC-B8A0-A0F5-CC05-0231B0BDDDEB}"/>
              </a:ext>
            </a:extLst>
          </p:cNvPr>
          <p:cNvSpPr txBox="1"/>
          <p:nvPr/>
        </p:nvSpPr>
        <p:spPr>
          <a:xfrm>
            <a:off x="6723215" y="477280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CFBA22D-FCF9-68C1-F5D9-AF70BD15FA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6325" y="3675619"/>
            <a:ext cx="1222434" cy="23315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1B6CE5-B707-A44A-9AB9-47D80EA9DD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251" y="3670539"/>
            <a:ext cx="2937516" cy="24708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761FE36-ACAE-2124-3188-ECF415F1DBD2}"/>
              </a:ext>
            </a:extLst>
          </p:cNvPr>
          <p:cNvSpPr txBox="1"/>
          <p:nvPr/>
        </p:nvSpPr>
        <p:spPr>
          <a:xfrm>
            <a:off x="7851278" y="4606239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89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120CF5C-0F37-AD27-895C-0176D3E9E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878"/>
            <a:ext cx="3808237" cy="2006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A26C9-1CD1-C496-A359-42FE1A492D34}"/>
              </a:ext>
            </a:extLst>
          </p:cNvPr>
          <p:cNvSpPr txBox="1"/>
          <p:nvPr/>
        </p:nvSpPr>
        <p:spPr>
          <a:xfrm>
            <a:off x="631076" y="988766"/>
            <a:ext cx="2157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Odd Iteration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D8A2B0D-A508-294C-F2C1-6BFAEA3F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54069" cy="459379"/>
          </a:xfrm>
        </p:spPr>
        <p:txBody>
          <a:bodyPr/>
          <a:lstStyle/>
          <a:p>
            <a:r>
              <a:rPr lang="en-US" altLang="ko-KR" dirty="0"/>
              <a:t>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ED9DA-810F-FD1C-9EC5-FC36D6D517BA}"/>
              </a:ext>
            </a:extLst>
          </p:cNvPr>
          <p:cNvSpPr txBox="1"/>
          <p:nvPr/>
        </p:nvSpPr>
        <p:spPr>
          <a:xfrm>
            <a:off x="7254069" y="687547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BCB02-4416-C98D-35A0-181E7F414B74}"/>
              </a:ext>
            </a:extLst>
          </p:cNvPr>
          <p:cNvGrpSpPr/>
          <p:nvPr/>
        </p:nvGrpSpPr>
        <p:grpSpPr>
          <a:xfrm>
            <a:off x="3871355" y="1499232"/>
            <a:ext cx="3168300" cy="1521534"/>
            <a:chOff x="3871355" y="1499232"/>
            <a:chExt cx="1692015" cy="15215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8AABB7-0FA9-3BE0-6282-FEC04AF84CC1}"/>
                </a:ext>
              </a:extLst>
            </p:cNvPr>
            <p:cNvSpPr txBox="1"/>
            <p:nvPr/>
          </p:nvSpPr>
          <p:spPr>
            <a:xfrm>
              <a:off x="3880588" y="1499232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(00001,11110)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4B671E-988A-B885-2C37-B87EE2E3EE04}"/>
                </a:ext>
              </a:extLst>
            </p:cNvPr>
            <p:cNvSpPr txBox="1"/>
            <p:nvPr/>
          </p:nvSpPr>
          <p:spPr>
            <a:xfrm>
              <a:off x="3871355" y="1781175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(00010,11101)</a:t>
              </a:r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115F4F-CAF3-AAB7-364C-3ECFCAFDF06E}"/>
                </a:ext>
              </a:extLst>
            </p:cNvPr>
            <p:cNvSpPr txBox="1"/>
            <p:nvPr/>
          </p:nvSpPr>
          <p:spPr>
            <a:xfrm>
              <a:off x="3871355" y="2088952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(00100,11011)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0A3FE-46A2-315E-FD46-E28D6B2E9A33}"/>
                </a:ext>
              </a:extLst>
            </p:cNvPr>
            <p:cNvSpPr txBox="1"/>
            <p:nvPr/>
          </p:nvSpPr>
          <p:spPr>
            <a:xfrm>
              <a:off x="3880588" y="2415911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(01000,10111)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309BD9-CBAE-A6DE-63FC-E97AB5C0255F}"/>
                </a:ext>
              </a:extLst>
            </p:cNvPr>
            <p:cNvSpPr txBox="1"/>
            <p:nvPr/>
          </p:nvSpPr>
          <p:spPr>
            <a:xfrm>
              <a:off x="3880588" y="2712989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(10000,01111)</a:t>
              </a:r>
              <a:endParaRPr lang="ko-KR" altLang="en-US" sz="14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9F47982-6DE2-1BE7-D277-E74D4B8F02D9}"/>
              </a:ext>
            </a:extLst>
          </p:cNvPr>
          <p:cNvGrpSpPr/>
          <p:nvPr/>
        </p:nvGrpSpPr>
        <p:grpSpPr>
          <a:xfrm>
            <a:off x="3888644" y="4153167"/>
            <a:ext cx="3168300" cy="1521534"/>
            <a:chOff x="3871355" y="1499232"/>
            <a:chExt cx="1692015" cy="152153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25AEFC-6129-7D5B-4343-316F45C3DCC2}"/>
                </a:ext>
              </a:extLst>
            </p:cNvPr>
            <p:cNvSpPr txBox="1"/>
            <p:nvPr/>
          </p:nvSpPr>
          <p:spPr>
            <a:xfrm>
              <a:off x="3880588" y="1499232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(00001,11110)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25FDB6-5658-7D40-2CEA-1EB5CE9891F8}"/>
                </a:ext>
              </a:extLst>
            </p:cNvPr>
            <p:cNvSpPr txBox="1"/>
            <p:nvPr/>
          </p:nvSpPr>
          <p:spPr>
            <a:xfrm>
              <a:off x="3871355" y="1781175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(00010,11101)</a:t>
              </a:r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90E4F0-B2B7-1EC4-C99E-445421F816AE}"/>
                </a:ext>
              </a:extLst>
            </p:cNvPr>
            <p:cNvSpPr txBox="1"/>
            <p:nvPr/>
          </p:nvSpPr>
          <p:spPr>
            <a:xfrm>
              <a:off x="3871355" y="2088952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(00100,11011)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08965B-BA1A-8DD8-DD54-472799797A9D}"/>
                </a:ext>
              </a:extLst>
            </p:cNvPr>
            <p:cNvSpPr txBox="1"/>
            <p:nvPr/>
          </p:nvSpPr>
          <p:spPr>
            <a:xfrm>
              <a:off x="3880588" y="2415911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(01000,10111)</a:t>
              </a:r>
              <a:endParaRPr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A49E35-1343-EB21-13A4-BB5B833DBFC6}"/>
                </a:ext>
              </a:extLst>
            </p:cNvPr>
            <p:cNvSpPr txBox="1"/>
            <p:nvPr/>
          </p:nvSpPr>
          <p:spPr>
            <a:xfrm>
              <a:off x="3880588" y="2712989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error (10000,01111)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B137504-B888-B956-3E82-114370392243}"/>
              </a:ext>
            </a:extLst>
          </p:cNvPr>
          <p:cNvGrpSpPr/>
          <p:nvPr/>
        </p:nvGrpSpPr>
        <p:grpSpPr>
          <a:xfrm>
            <a:off x="7708417" y="1471963"/>
            <a:ext cx="774086" cy="1521534"/>
            <a:chOff x="3871355" y="1499232"/>
            <a:chExt cx="1692015" cy="152153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C2A132-ED38-34E7-7151-C07325E747AA}"/>
                </a:ext>
              </a:extLst>
            </p:cNvPr>
            <p:cNvSpPr txBox="1"/>
            <p:nvPr/>
          </p:nvSpPr>
          <p:spPr>
            <a:xfrm>
              <a:off x="3880588" y="1499232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0.0068</a:t>
              </a:r>
              <a:endParaRPr lang="ko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6BE83E-2CD0-668A-287D-B10D095912F7}"/>
                </a:ext>
              </a:extLst>
            </p:cNvPr>
            <p:cNvSpPr txBox="1"/>
            <p:nvPr/>
          </p:nvSpPr>
          <p:spPr>
            <a:xfrm>
              <a:off x="3871355" y="1781175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0.0059</a:t>
              </a:r>
              <a:endParaRPr lang="ko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3A2AF0-17FB-43F2-B6B8-7851800A54F2}"/>
                </a:ext>
              </a:extLst>
            </p:cNvPr>
            <p:cNvSpPr txBox="1"/>
            <p:nvPr/>
          </p:nvSpPr>
          <p:spPr>
            <a:xfrm>
              <a:off x="3871355" y="2088952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0.0078</a:t>
              </a:r>
              <a:endParaRPr lang="ko-KR" altLang="en-US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3DB8F2-A42A-FED9-0248-46EDD2B4A02C}"/>
                </a:ext>
              </a:extLst>
            </p:cNvPr>
            <p:cNvSpPr txBox="1"/>
            <p:nvPr/>
          </p:nvSpPr>
          <p:spPr>
            <a:xfrm>
              <a:off x="3880588" y="2415911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0.0195</a:t>
              </a:r>
              <a:endParaRPr lang="ko-KR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26C39C-2DE8-060C-7E5D-8F34A0561367}"/>
                </a:ext>
              </a:extLst>
            </p:cNvPr>
            <p:cNvSpPr txBox="1"/>
            <p:nvPr/>
          </p:nvSpPr>
          <p:spPr>
            <a:xfrm>
              <a:off x="3880588" y="2712989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0.0186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9381DC2-BDC7-62C7-656F-12B4AD839EA3}"/>
              </a:ext>
            </a:extLst>
          </p:cNvPr>
          <p:cNvGrpSpPr/>
          <p:nvPr/>
        </p:nvGrpSpPr>
        <p:grpSpPr>
          <a:xfrm>
            <a:off x="7708417" y="4153167"/>
            <a:ext cx="774086" cy="1521534"/>
            <a:chOff x="3871355" y="1499232"/>
            <a:chExt cx="1692015" cy="152153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752592-506E-011E-2995-8B4E09142E37}"/>
                </a:ext>
              </a:extLst>
            </p:cNvPr>
            <p:cNvSpPr txBox="1"/>
            <p:nvPr/>
          </p:nvSpPr>
          <p:spPr>
            <a:xfrm>
              <a:off x="3880588" y="1499232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0.0157</a:t>
              </a:r>
              <a:endParaRPr lang="ko-KR" altLang="en-US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AA1ACE-F991-8B25-A3AA-D6D3C3965947}"/>
                </a:ext>
              </a:extLst>
            </p:cNvPr>
            <p:cNvSpPr txBox="1"/>
            <p:nvPr/>
          </p:nvSpPr>
          <p:spPr>
            <a:xfrm>
              <a:off x="3871355" y="1781175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0.0264</a:t>
              </a:r>
              <a:endParaRPr lang="ko-KR" altLang="en-US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415441E-4347-F536-0485-704668EEC81B}"/>
                </a:ext>
              </a:extLst>
            </p:cNvPr>
            <p:cNvSpPr txBox="1"/>
            <p:nvPr/>
          </p:nvSpPr>
          <p:spPr>
            <a:xfrm>
              <a:off x="3871355" y="2088952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0.0127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FCC562-9F5F-3E63-3C61-1DE306340F71}"/>
                </a:ext>
              </a:extLst>
            </p:cNvPr>
            <p:cNvSpPr txBox="1"/>
            <p:nvPr/>
          </p:nvSpPr>
          <p:spPr>
            <a:xfrm>
              <a:off x="3880588" y="2415911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0.0205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767319-411E-B280-6467-72736A1EBE32}"/>
                </a:ext>
              </a:extLst>
            </p:cNvPr>
            <p:cNvSpPr txBox="1"/>
            <p:nvPr/>
          </p:nvSpPr>
          <p:spPr>
            <a:xfrm>
              <a:off x="3880588" y="2712989"/>
              <a:ext cx="1682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0.0068</a:t>
              </a:r>
              <a:endParaRPr lang="ko-KR" altLang="en-US" sz="1400" dirty="0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B7D25F7C-EED2-B86E-7367-6F7BE07A7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80049"/>
            <a:ext cx="3808236" cy="200606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36EAC46-315D-A1DD-7FE2-009975B24FF5}"/>
              </a:ext>
            </a:extLst>
          </p:cNvPr>
          <p:cNvSpPr txBox="1"/>
          <p:nvPr/>
        </p:nvSpPr>
        <p:spPr>
          <a:xfrm>
            <a:off x="631076" y="3695700"/>
            <a:ext cx="2157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Even Iteration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D0E289-0257-0DC7-8BB3-A7F9FC0F495A}"/>
              </a:ext>
            </a:extLst>
          </p:cNvPr>
          <p:cNvSpPr/>
          <p:nvPr/>
        </p:nvSpPr>
        <p:spPr>
          <a:xfrm>
            <a:off x="7688222" y="2366249"/>
            <a:ext cx="790058" cy="6758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4185B8-BC00-F983-B441-361F333DF3C8}"/>
              </a:ext>
            </a:extLst>
          </p:cNvPr>
          <p:cNvSpPr/>
          <p:nvPr/>
        </p:nvSpPr>
        <p:spPr>
          <a:xfrm>
            <a:off x="7688220" y="4440523"/>
            <a:ext cx="782927" cy="3379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11561-0B92-4EBE-30C3-EF763CC9E5ED}"/>
              </a:ext>
            </a:extLst>
          </p:cNvPr>
          <p:cNvSpPr/>
          <p:nvPr/>
        </p:nvSpPr>
        <p:spPr>
          <a:xfrm>
            <a:off x="7688221" y="5054774"/>
            <a:ext cx="782927" cy="3379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6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17716</TotalTime>
  <Words>227</Words>
  <Application>Microsoft Office PowerPoint</Application>
  <PresentationFormat>화면 슬라이드 쇼(4:3)</PresentationFormat>
  <Paragraphs>97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Improvement of Toffoli-n gate fidelity  for Grover’s search algorithm</vt:lpstr>
      <vt:lpstr>Test Stability of IonQ QPU</vt:lpstr>
      <vt:lpstr>Test Stability of IonQ QPU</vt:lpstr>
      <vt:lpstr>Test Stability of IonQ QPU</vt:lpstr>
      <vt:lpstr>Discussion</vt:lpstr>
      <vt:lpstr>Test Stability of IonQ QPU</vt:lpstr>
      <vt:lpstr>Test Stability of IonQ QPU</vt:lpstr>
      <vt:lpstr>Test Stability of IonQ QPU</vt:lpstr>
      <vt:lpstr>Test Stability of IonQ QPU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4. Optical properties of Geometrical QD</dc:title>
  <dc:creator>Yeo Hwan-Seop</dc:creator>
  <cp:lastModifiedBy>최범규</cp:lastModifiedBy>
  <cp:revision>193</cp:revision>
  <dcterms:created xsi:type="dcterms:W3CDTF">2019-07-04T09:55:34Z</dcterms:created>
  <dcterms:modified xsi:type="dcterms:W3CDTF">2022-06-28T10:56:48Z</dcterms:modified>
</cp:coreProperties>
</file>