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2AEB-9288-5806-4979-150D59652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194FF-D68C-5816-5FEC-699C8717D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BA64D-F92B-DDF5-BD44-D455956D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7254-43AA-5E09-94A9-D79D499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6ED0-D4B4-1095-3E43-6B100EC1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F9A9-37A7-9453-F152-32CCE796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00FDE-08EE-A9ED-5C94-6657CAC94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36E36-B763-363A-07DA-5FBEBBFA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9C951-577A-418F-7FBE-C1851A91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48A57-4936-041C-FA3C-60DC6EC8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1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97D63F-A4B7-4162-7E13-F0B834624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A5EB4-5DE9-6A88-A3AA-5851AB43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6809D-FE90-26FA-2DDD-351372D2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2AF23-7991-A8FC-D190-D2E01114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EE09-E47D-A8C7-90A6-6E199869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EBBE-213B-78E2-9606-E4F80D7F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BC8E5-6A44-2E07-9CB2-691F371B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B31CB-23D4-9AE1-B638-2DB022EE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ADB03-CDE4-1D5C-01C8-E45493C6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EA363-5E38-8FB7-8739-E6A80A89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DC79-9BC7-852B-ABB6-996336A6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0396F-A9EF-C07E-16A8-9E3141AD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CE029-AC74-E297-3286-3F9DF39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60493-01EA-989B-B0BB-C466CDCF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BDC0F-813E-FC00-68F6-B9040D5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9D0-DB83-D2FD-8401-E81B36B8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DC045-9ECF-D7F8-0727-FA3882A77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58624-4673-37DC-A213-F312E2D1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8AA64-83FD-525E-7404-B9ECAB07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F9BED-7946-A7F3-3FB0-454495D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F4176-3C54-1D89-6939-14EEBD35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434D8-436C-F66E-7760-630E90D7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A60CD-8A15-C76B-00F6-12AE8A4E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5D86D-2030-8D7F-B96B-B8CF4F63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1E0809-113D-9FEE-CD76-C1C5564D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57F3A-8A6E-5A4B-370B-752B11CAC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9FF186-F3FE-B4B7-B3E0-C03C67D0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9B8EFE-7A18-46DB-2C67-AF32B04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64609-8F17-2EB9-891C-E30AECE1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3DF4-27D3-7CEB-E03A-EE5AA803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71D21-A239-028F-6674-9BC2252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FED98-804C-2575-0E4A-25CC3968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CAF19-ADE5-FA08-03E5-9CD05C8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0C0358-5964-4E5E-9BE1-E4A677FD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D7486-0B3B-7C3F-089C-DE9A3D1B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EDDDB-4244-41FA-EEBE-A0482211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DFB7-5234-DF10-1B24-DA0890AF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2062-A8A7-2BE8-FE57-CD632E0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5ED80-2C46-60F5-3118-1656733C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BE15B-286B-EA32-E9EE-7E123069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75C5-508D-EB51-7CB6-A2E3902A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A322F-373A-2C5A-3CCA-FBEBEBC8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FCF6-CCBB-FFA4-5275-53E19C01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D819EF-3A59-1412-85F3-50AB87D97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D0261-CFF9-2B0C-1BF5-6FEE853B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45D21-283B-F906-990E-DD03E14A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2DB77-9819-BE45-86DD-3366BFA5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0E311-9713-82FA-C8E7-A2FA2721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18202-5ACF-469B-C849-754567C4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7BF66-F6AF-15E1-F500-83631F1B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EA1DA-5BE9-CEBB-9812-FDAD86B3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FD22-F946-4987-8C23-8A41E3C7EA6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6DF1E-7938-6237-3A21-E66BFA783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D9412-1F4C-C691-24C6-91E6AD37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08B3-1BCA-4CC3-AF21-4F7A8039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91BC-10F7-5158-0109-67703DFA4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Comparison of different shape of Toffoli 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2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E5E2DE-C0B0-D178-CE73-15F02341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6508" cy="27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5307A-20BE-D8FD-DCC0-A9128E99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460"/>
            <a:ext cx="9092063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6D9F6-6C87-B38A-EECB-D7A9AB5F8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8947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CA0F1E-213F-13EE-EBE4-E6050D69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6044"/>
            <a:ext cx="5654530" cy="2491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1CCDBE-C2AB-38AD-91C5-F4684D5E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2539"/>
            <a:ext cx="5692633" cy="25529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455158-59C7-177C-B912-C7941B79D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5715495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33E7C-7E9C-7BDE-BF67-89BAEB1DB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6508" cy="27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C28FC-DBD1-A670-2860-8337BB8D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516"/>
            <a:ext cx="9092063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337E9-C559-A8C8-E412-35C0C0AE4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1" y="4981161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0A6685-7325-BCD5-2C68-F6D0AAABD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13" y="4404147"/>
            <a:ext cx="5563082" cy="2453853"/>
          </a:xfrm>
          <a:prstGeom prst="rect">
            <a:avLst/>
          </a:prstGeom>
        </p:spPr>
      </p:pic>
      <p:pic>
        <p:nvPicPr>
          <p:cNvPr id="7" name="그림 6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AFF0186F-B4F7-3634-5016-680FD1B3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30" y="2114436"/>
            <a:ext cx="5845047" cy="262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55829A-38C2-3DF5-4E65-27713A13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67" y="0"/>
            <a:ext cx="569263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378223-89C6-0C02-85ED-EC0767E51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6508" cy="27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C6316F-EEB2-1CBF-2699-B35C25F8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983"/>
            <a:ext cx="9092063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DC366A-4027-E4B7-03E6-B00483068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4485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4DC1191F-0AC6-A880-162C-8E9B6077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27" y="4320320"/>
            <a:ext cx="5700254" cy="2537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EBB0E-9031-130A-2BCF-2FEF06BF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27" y="2179211"/>
            <a:ext cx="5806943" cy="2499577"/>
          </a:xfrm>
          <a:prstGeom prst="rect">
            <a:avLst/>
          </a:prstGeom>
        </p:spPr>
      </p:pic>
      <p:pic>
        <p:nvPicPr>
          <p:cNvPr id="9" name="그림 8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386AD715-55BD-038F-466C-C723F5AB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43" y="22862"/>
            <a:ext cx="5738357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11F6EF-45B2-C1C7-B214-789957ED3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" y="0"/>
            <a:ext cx="7936508" cy="27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D3B175-C4CE-CECD-CC5D-06F26EA48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" y="2468854"/>
            <a:ext cx="9092063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61D523-AD5D-6534-9EF4-F4F38DFBB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" y="4779446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7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202CD0-2F54-4D8D-74E4-A7958A3B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87" y="4433455"/>
            <a:ext cx="5685013" cy="2453853"/>
          </a:xfrm>
          <a:prstGeom prst="rect">
            <a:avLst/>
          </a:prstGeom>
        </p:spPr>
      </p:pic>
      <p:pic>
        <p:nvPicPr>
          <p:cNvPr id="7" name="그림 6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57C622F-E7D5-C5F6-1605-FBF52F94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73" y="2424545"/>
            <a:ext cx="5768840" cy="2530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B802B-982A-26E5-E71A-6041FE84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60" y="202699"/>
            <a:ext cx="576884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F095D56-4DC5-C5A4-CB30-DC0DE897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976"/>
            <a:ext cx="8503693" cy="2541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8C935-B051-4A9B-953C-388F9383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9" y="2200488"/>
            <a:ext cx="7422917" cy="25416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9096B9-C634-3D27-BC36-5941EFA19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6590" cy="25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990199-0177-336D-43BB-093B8B57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63" y="4293471"/>
            <a:ext cx="5749137" cy="2564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F76B2-7614-C599-D4B1-0F188B383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3" y="2171591"/>
            <a:ext cx="5845047" cy="2514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F64347-3B61-5A32-4A67-4B0D0F15E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63" y="-64599"/>
            <a:ext cx="576884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C85873-D326-4D91-1913-0E1C5AAF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729"/>
            <a:ext cx="7635020" cy="26142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EA426-EF9B-E6C3-322F-8B4EF8CCB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2121884"/>
            <a:ext cx="7635020" cy="26142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68220B-633E-5204-5017-F008AFA33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9499"/>
            <a:ext cx="9296400" cy="26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F3BA0D-6E98-6A9D-6FD0-71FB43E6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70" y="4343182"/>
            <a:ext cx="5654530" cy="2514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6BD55D-01FD-F7FE-BC63-038844E6E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0" y="2110626"/>
            <a:ext cx="5890770" cy="2636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DD16B-5887-FB01-446B-61A59507C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20" y="-184950"/>
            <a:ext cx="6096000" cy="26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DF284B-D3A5-0C96-A78B-09B58FA8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007"/>
            <a:ext cx="7362092" cy="2520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E7F028-8136-1C04-4964-90FD06AA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070270"/>
            <a:ext cx="7936508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6E429C-3B9A-D396-2BC6-D54D79FD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50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65F973-91E9-E2A0-191F-9D44A6DD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9837"/>
            <a:ext cx="5639289" cy="2568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60F37-8E4E-8635-59F7-CBC57FC0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6815"/>
            <a:ext cx="5738357" cy="2644369"/>
          </a:xfrm>
          <a:prstGeom prst="rect">
            <a:avLst/>
          </a:prstGeom>
        </p:spPr>
      </p:pic>
      <p:pic>
        <p:nvPicPr>
          <p:cNvPr id="9" name="그림 8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F2F476C7-2A69-F868-1018-09F024B91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2" y="-152413"/>
            <a:ext cx="571549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1AAB0C-501C-1A67-BA2B-55B0C7C7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6508" cy="27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5EBD32-BA79-8076-4C81-BF6C91E6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460"/>
            <a:ext cx="9092063" cy="2717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7CC8D6-EA2D-B397-E306-C90C14091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4920"/>
            <a:ext cx="9663492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F38CFCE-2DEF-B05C-CC26-72A2F2A3B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05" y="4358423"/>
            <a:ext cx="5715495" cy="24995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4794DD-20CC-41F0-D5B4-58D5BB937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77" y="2183022"/>
            <a:ext cx="5799323" cy="2491956"/>
          </a:xfrm>
          <a:prstGeom prst="rect">
            <a:avLst/>
          </a:prstGeom>
        </p:spPr>
      </p:pic>
      <p:pic>
        <p:nvPicPr>
          <p:cNvPr id="9" name="그림 8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9245B440-45ED-F3FC-1CA3-61DF0E602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77" y="0"/>
            <a:ext cx="573073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와이드스크린</PresentationFormat>
  <Paragraphs>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Comparison of different shape of Toffoli gate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shape of Toffoli gate</dc:title>
  <dc:creator>최범규</dc:creator>
  <cp:lastModifiedBy>최범규</cp:lastModifiedBy>
  <cp:revision>2</cp:revision>
  <dcterms:created xsi:type="dcterms:W3CDTF">2022-05-06T08:29:26Z</dcterms:created>
  <dcterms:modified xsi:type="dcterms:W3CDTF">2022-05-06T08:44:50Z</dcterms:modified>
</cp:coreProperties>
</file>