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sldIdLst>
    <p:sldId id="256" r:id="rId2"/>
    <p:sldId id="347" r:id="rId3"/>
    <p:sldId id="348" r:id="rId4"/>
    <p:sldId id="349" r:id="rId5"/>
    <p:sldId id="350" r:id="rId6"/>
    <p:sldId id="351" r:id="rId7"/>
    <p:sldId id="353" r:id="rId8"/>
    <p:sldId id="354" r:id="rId9"/>
    <p:sldId id="355" r:id="rId10"/>
    <p:sldId id="356" r:id="rId11"/>
    <p:sldId id="357" r:id="rId12"/>
    <p:sldId id="358" r:id="rId13"/>
    <p:sldId id="361" r:id="rId14"/>
    <p:sldId id="360" r:id="rId15"/>
    <p:sldId id="362" r:id="rId16"/>
    <p:sldId id="35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F8FD5A0-BA7C-46AB-8DA5-EA18D3040B7B}">
          <p14:sldIdLst>
            <p14:sldId id="256"/>
            <p14:sldId id="347"/>
            <p14:sldId id="348"/>
            <p14:sldId id="349"/>
            <p14:sldId id="350"/>
            <p14:sldId id="351"/>
            <p14:sldId id="353"/>
            <p14:sldId id="354"/>
            <p14:sldId id="355"/>
            <p14:sldId id="356"/>
            <p14:sldId id="357"/>
            <p14:sldId id="358"/>
            <p14:sldId id="361"/>
            <p14:sldId id="360"/>
            <p14:sldId id="362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5D5C8-38E2-4919-ACC7-248CCD478320}" v="1601" dt="2019-03-28T02:35:18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1" autoAdjust="0"/>
    <p:restoredTop sz="95847" autoAdjust="0"/>
  </p:normalViewPr>
  <p:slideViewPr>
    <p:cSldViewPr snapToGrid="0">
      <p:cViewPr varScale="1">
        <p:scale>
          <a:sx n="110" d="100"/>
          <a:sy n="110" d="100"/>
        </p:scale>
        <p:origin x="486" y="30"/>
      </p:cViewPr>
      <p:guideLst/>
    </p:cSldViewPr>
  </p:slideViewPr>
  <p:outlineViewPr>
    <p:cViewPr>
      <p:scale>
        <a:sx n="33" d="100"/>
        <a:sy n="33" d="100"/>
      </p:scale>
      <p:origin x="0" y="-151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승원" userId="ac5bb273-3c13-4129-b580-9e6af2a7ce16" providerId="ADAL" clId="{953E6BE6-753F-4708-BA13-033175D1B216}"/>
    <pc:docChg chg="undo custSel addSld modSld sldOrd">
      <pc:chgData name="김승원" userId="ac5bb273-3c13-4129-b580-9e6af2a7ce16" providerId="ADAL" clId="{953E6BE6-753F-4708-BA13-033175D1B216}" dt="2019-03-22T05:56:54.188" v="872" actId="931"/>
      <pc:docMkLst>
        <pc:docMk/>
      </pc:docMkLst>
      <pc:sldChg chg="modSp">
        <pc:chgData name="김승원" userId="ac5bb273-3c13-4129-b580-9e6af2a7ce16" providerId="ADAL" clId="{953E6BE6-753F-4708-BA13-033175D1B216}" dt="2019-03-20T08:37:13.066" v="9" actId="20577"/>
        <pc:sldMkLst>
          <pc:docMk/>
          <pc:sldMk cId="1725953312" sldId="256"/>
        </pc:sldMkLst>
        <pc:spChg chg="mod">
          <ac:chgData name="김승원" userId="ac5bb273-3c13-4129-b580-9e6af2a7ce16" providerId="ADAL" clId="{953E6BE6-753F-4708-BA13-033175D1B216}" dt="2019-03-20T08:37:13.066" v="9" actId="20577"/>
          <ac:spMkLst>
            <pc:docMk/>
            <pc:sldMk cId="1725953312" sldId="256"/>
            <ac:spMk id="3" creationId="{00000000-0000-0000-0000-000000000000}"/>
          </ac:spMkLst>
        </pc:spChg>
      </pc:sldChg>
      <pc:sldChg chg="delSp modSp">
        <pc:chgData name="김승원" userId="ac5bb273-3c13-4129-b580-9e6af2a7ce16" providerId="ADAL" clId="{953E6BE6-753F-4708-BA13-033175D1B216}" dt="2019-03-22T01:56:44.039" v="773" actId="20577"/>
        <pc:sldMkLst>
          <pc:docMk/>
          <pc:sldMk cId="2576669785" sldId="347"/>
        </pc:sldMkLst>
        <pc:spChg chg="mod">
          <ac:chgData name="김승원" userId="ac5bb273-3c13-4129-b580-9e6af2a7ce16" providerId="ADAL" clId="{953E6BE6-753F-4708-BA13-033175D1B216}" dt="2019-03-20T08:37:34.530" v="19" actId="20577"/>
          <ac:spMkLst>
            <pc:docMk/>
            <pc:sldMk cId="2576669785" sldId="347"/>
            <ac:spMk id="2" creationId="{131C6052-C95E-43FB-8807-E197FFC19BCF}"/>
          </ac:spMkLst>
        </pc:spChg>
        <pc:spChg chg="mod">
          <ac:chgData name="김승원" userId="ac5bb273-3c13-4129-b580-9e6af2a7ce16" providerId="ADAL" clId="{953E6BE6-753F-4708-BA13-033175D1B216}" dt="2019-03-22T01:56:44.039" v="773" actId="20577"/>
          <ac:spMkLst>
            <pc:docMk/>
            <pc:sldMk cId="2576669785" sldId="347"/>
            <ac:spMk id="3" creationId="{D1427D6B-A107-4604-AE58-53F4CDE2293D}"/>
          </ac:spMkLst>
        </pc:spChg>
        <pc:picChg chg="del">
          <ac:chgData name="김승원" userId="ac5bb273-3c13-4129-b580-9e6af2a7ce16" providerId="ADAL" clId="{953E6BE6-753F-4708-BA13-033175D1B216}" dt="2019-03-20T08:37:47.241" v="36" actId="478"/>
          <ac:picMkLst>
            <pc:docMk/>
            <pc:sldMk cId="2576669785" sldId="347"/>
            <ac:picMk id="4" creationId="{82E71D9D-1AF2-456A-9358-1528248C727E}"/>
          </ac:picMkLst>
        </pc:picChg>
      </pc:sldChg>
    </pc:docChg>
  </pc:docChgLst>
  <pc:docChgLst>
    <pc:chgData name="김승원" userId="ac5bb273-3c13-4129-b580-9e6af2a7ce16" providerId="ADAL" clId="{CE49F39B-FE18-421B-8D23-487D23F691FD}"/>
    <pc:docChg chg="undo custSel addSld delSld modSld sldOrd addSection delSection modSection">
      <pc:chgData name="김승원" userId="ac5bb273-3c13-4129-b580-9e6af2a7ce16" providerId="ADAL" clId="{CE49F39B-FE18-421B-8D23-487D23F691FD}" dt="2019-02-21T05:13:59.316" v="2482" actId="1076"/>
      <pc:docMkLst>
        <pc:docMk/>
      </pc:docMkLst>
    </pc:docChg>
  </pc:docChgLst>
  <pc:docChgLst>
    <pc:chgData name="김승원" userId="ac5bb273-3c13-4129-b580-9e6af2a7ce16" providerId="ADAL" clId="{F3F5D5C8-38E2-4919-ACC7-248CCD478320}"/>
    <pc:docChg chg="undo custSel addSld delSld modSld delSection modSection">
      <pc:chgData name="김승원" userId="ac5bb273-3c13-4129-b580-9e6af2a7ce16" providerId="ADAL" clId="{F3F5D5C8-38E2-4919-ACC7-248CCD478320}" dt="2019-03-28T02:35:18.126" v="1567" actId="20577"/>
      <pc:docMkLst>
        <pc:docMk/>
      </pc:docMkLst>
      <pc:sldChg chg="modSp">
        <pc:chgData name="김승원" userId="ac5bb273-3c13-4129-b580-9e6af2a7ce16" providerId="ADAL" clId="{F3F5D5C8-38E2-4919-ACC7-248CCD478320}" dt="2019-03-25T09:08:03.933" v="133" actId="20577"/>
        <pc:sldMkLst>
          <pc:docMk/>
          <pc:sldMk cId="2576669785" sldId="347"/>
        </pc:sldMkLst>
        <pc:spChg chg="mod">
          <ac:chgData name="김승원" userId="ac5bb273-3c13-4129-b580-9e6af2a7ce16" providerId="ADAL" clId="{F3F5D5C8-38E2-4919-ACC7-248CCD478320}" dt="2019-03-25T09:08:03.933" v="133" actId="20577"/>
          <ac:spMkLst>
            <pc:docMk/>
            <pc:sldMk cId="2576669785" sldId="347"/>
            <ac:spMk id="3" creationId="{D1427D6B-A107-4604-AE58-53F4CDE2293D}"/>
          </ac:spMkLst>
        </pc:spChg>
      </pc:sldChg>
      <pc:sldChg chg="modSp add">
        <pc:chgData name="김승원" userId="ac5bb273-3c13-4129-b580-9e6af2a7ce16" providerId="ADAL" clId="{F3F5D5C8-38E2-4919-ACC7-248CCD478320}" dt="2019-03-25T09:03:20.509" v="18" actId="6549"/>
        <pc:sldMkLst>
          <pc:docMk/>
          <pc:sldMk cId="2518881079" sldId="348"/>
        </pc:sldMkLst>
        <pc:spChg chg="mod">
          <ac:chgData name="김승원" userId="ac5bb273-3c13-4129-b580-9e6af2a7ce16" providerId="ADAL" clId="{F3F5D5C8-38E2-4919-ACC7-248CCD478320}" dt="2019-03-25T09:03:20.509" v="18" actId="6549"/>
          <ac:spMkLst>
            <pc:docMk/>
            <pc:sldMk cId="2518881079" sldId="348"/>
            <ac:spMk id="3" creationId="{960B0F83-C370-40CC-BF24-95F13FA6DFEC}"/>
          </ac:spMkLst>
        </pc:spChg>
      </pc:sldChg>
      <pc:sldChg chg="addSp delSp modSp">
        <pc:chgData name="김승원" userId="ac5bb273-3c13-4129-b580-9e6af2a7ce16" providerId="ADAL" clId="{F3F5D5C8-38E2-4919-ACC7-248CCD478320}" dt="2019-03-27T02:46:15.610" v="434"/>
        <pc:sldMkLst>
          <pc:docMk/>
          <pc:sldMk cId="3215021712" sldId="350"/>
        </pc:sldMkLst>
        <pc:spChg chg="mod">
          <ac:chgData name="김승원" userId="ac5bb273-3c13-4129-b580-9e6af2a7ce16" providerId="ADAL" clId="{F3F5D5C8-38E2-4919-ACC7-248CCD478320}" dt="2019-03-27T02:00:34.043" v="163" actId="20577"/>
          <ac:spMkLst>
            <pc:docMk/>
            <pc:sldMk cId="3215021712" sldId="350"/>
            <ac:spMk id="2" creationId="{D246DF7A-5C9E-4C5E-8153-FC83A9F5C3F4}"/>
          </ac:spMkLst>
        </pc:spChg>
        <pc:spChg chg="mod">
          <ac:chgData name="김승원" userId="ac5bb273-3c13-4129-b580-9e6af2a7ce16" providerId="ADAL" clId="{F3F5D5C8-38E2-4919-ACC7-248CCD478320}" dt="2019-03-27T02:42:36.027" v="426" actId="14"/>
          <ac:spMkLst>
            <pc:docMk/>
            <pc:sldMk cId="3215021712" sldId="350"/>
            <ac:spMk id="3" creationId="{5A62A48A-E9F0-47C7-BB1D-51E0B0517F01}"/>
          </ac:spMkLst>
        </pc:spChg>
        <pc:picChg chg="add del mod">
          <ac:chgData name="김승원" userId="ac5bb273-3c13-4129-b580-9e6af2a7ce16" providerId="ADAL" clId="{F3F5D5C8-38E2-4919-ACC7-248CCD478320}" dt="2019-03-27T02:46:15.610" v="434"/>
          <ac:picMkLst>
            <pc:docMk/>
            <pc:sldMk cId="3215021712" sldId="350"/>
            <ac:picMk id="5" creationId="{A260E7AD-02AF-4A03-AD44-B51A9EF8E6E7}"/>
          </ac:picMkLst>
        </pc:picChg>
      </pc:sldChg>
      <pc:sldChg chg="addSp delSp modSp add">
        <pc:chgData name="김승원" userId="ac5bb273-3c13-4129-b580-9e6af2a7ce16" providerId="ADAL" clId="{F3F5D5C8-38E2-4919-ACC7-248CCD478320}" dt="2019-03-27T04:37:51.018" v="869" actId="1076"/>
        <pc:sldMkLst>
          <pc:docMk/>
          <pc:sldMk cId="2672891621" sldId="351"/>
        </pc:sldMkLst>
        <pc:spChg chg="mod">
          <ac:chgData name="김승원" userId="ac5bb273-3c13-4129-b580-9e6af2a7ce16" providerId="ADAL" clId="{F3F5D5C8-38E2-4919-ACC7-248CCD478320}" dt="2019-03-27T04:30:43.834" v="646" actId="20577"/>
          <ac:spMkLst>
            <pc:docMk/>
            <pc:sldMk cId="2672891621" sldId="351"/>
            <ac:spMk id="2" creationId="{B2BA6E1C-BFBD-4389-B21D-7B681C329C10}"/>
          </ac:spMkLst>
        </pc:spChg>
        <pc:spChg chg="del">
          <ac:chgData name="김승원" userId="ac5bb273-3c13-4129-b580-9e6af2a7ce16" providerId="ADAL" clId="{F3F5D5C8-38E2-4919-ACC7-248CCD478320}" dt="2019-03-27T02:44:49.092" v="428"/>
          <ac:spMkLst>
            <pc:docMk/>
            <pc:sldMk cId="2672891621" sldId="351"/>
            <ac:spMk id="3" creationId="{632217BA-592D-4006-89DD-BF6E53F96265}"/>
          </ac:spMkLst>
        </pc:spChg>
        <pc:spChg chg="add del mod">
          <ac:chgData name="김승원" userId="ac5bb273-3c13-4129-b580-9e6af2a7ce16" providerId="ADAL" clId="{F3F5D5C8-38E2-4919-ACC7-248CCD478320}" dt="2019-03-27T02:46:23.400" v="437" actId="931"/>
          <ac:spMkLst>
            <pc:docMk/>
            <pc:sldMk cId="2672891621" sldId="351"/>
            <ac:spMk id="6" creationId="{F3D4A886-D0ED-40AB-BBC5-D3AD7595898F}"/>
          </ac:spMkLst>
        </pc:spChg>
        <pc:spChg chg="add mod">
          <ac:chgData name="김승원" userId="ac5bb273-3c13-4129-b580-9e6af2a7ce16" providerId="ADAL" clId="{F3F5D5C8-38E2-4919-ACC7-248CCD478320}" dt="2019-03-27T04:37:21.418" v="861" actId="6549"/>
          <ac:spMkLst>
            <pc:docMk/>
            <pc:sldMk cId="2672891621" sldId="351"/>
            <ac:spMk id="12" creationId="{C2AD1F99-6A76-444A-86C3-A49067E73D89}"/>
          </ac:spMkLst>
        </pc:spChg>
        <pc:picChg chg="add del mod">
          <ac:chgData name="김승원" userId="ac5bb273-3c13-4129-b580-9e6af2a7ce16" providerId="ADAL" clId="{F3F5D5C8-38E2-4919-ACC7-248CCD478320}" dt="2019-03-27T02:46:01.378" v="432" actId="478"/>
          <ac:picMkLst>
            <pc:docMk/>
            <pc:sldMk cId="2672891621" sldId="351"/>
            <ac:picMk id="4" creationId="{1D1B2E68-8B3C-4627-B0B2-E974CFC70B5F}"/>
          </ac:picMkLst>
        </pc:picChg>
        <pc:picChg chg="add mod modCrop">
          <ac:chgData name="김승원" userId="ac5bb273-3c13-4129-b580-9e6af2a7ce16" providerId="ADAL" clId="{F3F5D5C8-38E2-4919-ACC7-248CCD478320}" dt="2019-03-27T04:37:51.018" v="869" actId="1076"/>
          <ac:picMkLst>
            <pc:docMk/>
            <pc:sldMk cId="2672891621" sldId="351"/>
            <ac:picMk id="7" creationId="{06E28C15-DB8E-42F4-9CF6-1D397F72F6C0}"/>
          </ac:picMkLst>
        </pc:picChg>
        <pc:picChg chg="add mod">
          <ac:chgData name="김승원" userId="ac5bb273-3c13-4129-b580-9e6af2a7ce16" providerId="ADAL" clId="{F3F5D5C8-38E2-4919-ACC7-248CCD478320}" dt="2019-03-27T04:37:49.264" v="868" actId="1076"/>
          <ac:picMkLst>
            <pc:docMk/>
            <pc:sldMk cId="2672891621" sldId="351"/>
            <ac:picMk id="9" creationId="{57ED4C2F-4F3A-4324-A580-904CF6CC0C5C}"/>
          </ac:picMkLst>
        </pc:picChg>
        <pc:picChg chg="add mod">
          <ac:chgData name="김승원" userId="ac5bb273-3c13-4129-b580-9e6af2a7ce16" providerId="ADAL" clId="{F3F5D5C8-38E2-4919-ACC7-248CCD478320}" dt="2019-03-27T04:37:46.605" v="867" actId="1076"/>
          <ac:picMkLst>
            <pc:docMk/>
            <pc:sldMk cId="2672891621" sldId="351"/>
            <ac:picMk id="11" creationId="{76BAA430-2B22-47D1-8540-98182DDC568B}"/>
          </ac:picMkLst>
        </pc:picChg>
      </pc:sldChg>
      <pc:sldChg chg="addSp modSp add">
        <pc:chgData name="김승원" userId="ac5bb273-3c13-4129-b580-9e6af2a7ce16" providerId="ADAL" clId="{F3F5D5C8-38E2-4919-ACC7-248CCD478320}" dt="2019-03-27T04:45:48.774" v="1013" actId="1076"/>
        <pc:sldMkLst>
          <pc:docMk/>
          <pc:sldMk cId="92580098" sldId="352"/>
        </pc:sldMkLst>
        <pc:spChg chg="mod">
          <ac:chgData name="김승원" userId="ac5bb273-3c13-4129-b580-9e6af2a7ce16" providerId="ADAL" clId="{F3F5D5C8-38E2-4919-ACC7-248CCD478320}" dt="2019-03-27T04:45:48.774" v="1013" actId="1076"/>
          <ac:spMkLst>
            <pc:docMk/>
            <pc:sldMk cId="92580098" sldId="352"/>
            <ac:spMk id="2" creationId="{29288D58-7546-4E36-B14A-93A186C4C7A4}"/>
          </ac:spMkLst>
        </pc:spChg>
        <pc:spChg chg="mod">
          <ac:chgData name="김승원" userId="ac5bb273-3c13-4129-b580-9e6af2a7ce16" providerId="ADAL" clId="{F3F5D5C8-38E2-4919-ACC7-248CCD478320}" dt="2019-03-27T04:45:35.839" v="1010" actId="20577"/>
          <ac:spMkLst>
            <pc:docMk/>
            <pc:sldMk cId="92580098" sldId="352"/>
            <ac:spMk id="3" creationId="{B9A0063F-D192-42A0-B78B-B39D4A38ADE3}"/>
          </ac:spMkLst>
        </pc:spChg>
        <pc:picChg chg="add mod ord modCrop">
          <ac:chgData name="김승원" userId="ac5bb273-3c13-4129-b580-9e6af2a7ce16" providerId="ADAL" clId="{F3F5D5C8-38E2-4919-ACC7-248CCD478320}" dt="2019-03-27T04:44:24.838" v="972" actId="167"/>
          <ac:picMkLst>
            <pc:docMk/>
            <pc:sldMk cId="92580098" sldId="352"/>
            <ac:picMk id="5" creationId="{3A8833D8-4496-4547-9FA8-67CA54D75C4A}"/>
          </ac:picMkLst>
        </pc:picChg>
        <pc:picChg chg="add mod ord">
          <ac:chgData name="김승원" userId="ac5bb273-3c13-4129-b580-9e6af2a7ce16" providerId="ADAL" clId="{F3F5D5C8-38E2-4919-ACC7-248CCD478320}" dt="2019-03-27T04:44:24.838" v="972" actId="167"/>
          <ac:picMkLst>
            <pc:docMk/>
            <pc:sldMk cId="92580098" sldId="352"/>
            <ac:picMk id="7" creationId="{2D0FECD8-5025-4A60-A303-28C351354936}"/>
          </ac:picMkLst>
        </pc:picChg>
        <pc:picChg chg="add mod">
          <ac:chgData name="김승원" userId="ac5bb273-3c13-4129-b580-9e6af2a7ce16" providerId="ADAL" clId="{F3F5D5C8-38E2-4919-ACC7-248CCD478320}" dt="2019-03-27T04:43:21.537" v="970" actId="1076"/>
          <ac:picMkLst>
            <pc:docMk/>
            <pc:sldMk cId="92580098" sldId="352"/>
            <ac:picMk id="9" creationId="{AC74D514-5EE2-4BB7-B333-1E2D1DAEF954}"/>
          </ac:picMkLst>
        </pc:picChg>
      </pc:sldChg>
      <pc:sldChg chg="addSp modSp add">
        <pc:chgData name="김승원" userId="ac5bb273-3c13-4129-b580-9e6af2a7ce16" providerId="ADAL" clId="{F3F5D5C8-38E2-4919-ACC7-248CCD478320}" dt="2019-03-27T05:09:36.653" v="1345" actId="20577"/>
        <pc:sldMkLst>
          <pc:docMk/>
          <pc:sldMk cId="1800088660" sldId="353"/>
        </pc:sldMkLst>
        <pc:spChg chg="mod">
          <ac:chgData name="김승원" userId="ac5bb273-3c13-4129-b580-9e6af2a7ce16" providerId="ADAL" clId="{F3F5D5C8-38E2-4919-ACC7-248CCD478320}" dt="2019-03-27T04:45:54.075" v="1016" actId="20577"/>
          <ac:spMkLst>
            <pc:docMk/>
            <pc:sldMk cId="1800088660" sldId="353"/>
            <ac:spMk id="2" creationId="{98CE9CED-B4D4-4658-A59E-025EB49A8F80}"/>
          </ac:spMkLst>
        </pc:spChg>
        <pc:spChg chg="mod">
          <ac:chgData name="김승원" userId="ac5bb273-3c13-4129-b580-9e6af2a7ce16" providerId="ADAL" clId="{F3F5D5C8-38E2-4919-ACC7-248CCD478320}" dt="2019-03-27T05:09:36.653" v="1345" actId="20577"/>
          <ac:spMkLst>
            <pc:docMk/>
            <pc:sldMk cId="1800088660" sldId="353"/>
            <ac:spMk id="3" creationId="{0208EC96-F728-4DB4-BB48-7BA80EE1C7DA}"/>
          </ac:spMkLst>
        </pc:spChg>
        <pc:picChg chg="add mod">
          <ac:chgData name="김승원" userId="ac5bb273-3c13-4129-b580-9e6af2a7ce16" providerId="ADAL" clId="{F3F5D5C8-38E2-4919-ACC7-248CCD478320}" dt="2019-03-27T05:02:55.332" v="1264" actId="1076"/>
          <ac:picMkLst>
            <pc:docMk/>
            <pc:sldMk cId="1800088660" sldId="353"/>
            <ac:picMk id="5" creationId="{38622DF3-90C8-4B27-91F9-EE0561F4A23E}"/>
          </ac:picMkLst>
        </pc:picChg>
        <pc:picChg chg="add mod">
          <ac:chgData name="김승원" userId="ac5bb273-3c13-4129-b580-9e6af2a7ce16" providerId="ADAL" clId="{F3F5D5C8-38E2-4919-ACC7-248CCD478320}" dt="2019-03-27T05:02:59.585" v="1265" actId="1076"/>
          <ac:picMkLst>
            <pc:docMk/>
            <pc:sldMk cId="1800088660" sldId="353"/>
            <ac:picMk id="7" creationId="{ABF2BC61-447D-4BE1-80FE-9238E5555F8C}"/>
          </ac:picMkLst>
        </pc:picChg>
        <pc:picChg chg="add mod">
          <ac:chgData name="김승원" userId="ac5bb273-3c13-4129-b580-9e6af2a7ce16" providerId="ADAL" clId="{F3F5D5C8-38E2-4919-ACC7-248CCD478320}" dt="2019-03-27T05:03:07.017" v="1267" actId="1076"/>
          <ac:picMkLst>
            <pc:docMk/>
            <pc:sldMk cId="1800088660" sldId="353"/>
            <ac:picMk id="9" creationId="{547A4E78-274D-4D77-BB28-506C417A86D3}"/>
          </ac:picMkLst>
        </pc:picChg>
      </pc:sldChg>
      <pc:sldChg chg="addSp delSp modSp add">
        <pc:chgData name="김승원" userId="ac5bb273-3c13-4129-b580-9e6af2a7ce16" providerId="ADAL" clId="{F3F5D5C8-38E2-4919-ACC7-248CCD478320}" dt="2019-03-28T02:35:18.126" v="1567" actId="20577"/>
        <pc:sldMkLst>
          <pc:docMk/>
          <pc:sldMk cId="2467700445" sldId="354"/>
        </pc:sldMkLst>
        <pc:spChg chg="mod">
          <ac:chgData name="김승원" userId="ac5bb273-3c13-4129-b580-9e6af2a7ce16" providerId="ADAL" clId="{F3F5D5C8-38E2-4919-ACC7-248CCD478320}" dt="2019-03-27T05:10:10.508" v="1360" actId="6549"/>
          <ac:spMkLst>
            <pc:docMk/>
            <pc:sldMk cId="2467700445" sldId="354"/>
            <ac:spMk id="2" creationId="{573E66DE-8FEE-4042-95A6-A10C629FDD46}"/>
          </ac:spMkLst>
        </pc:spChg>
        <pc:spChg chg="mod">
          <ac:chgData name="김승원" userId="ac5bb273-3c13-4129-b580-9e6af2a7ce16" providerId="ADAL" clId="{F3F5D5C8-38E2-4919-ACC7-248CCD478320}" dt="2019-03-28T02:35:18.126" v="1567" actId="20577"/>
          <ac:spMkLst>
            <pc:docMk/>
            <pc:sldMk cId="2467700445" sldId="354"/>
            <ac:spMk id="3" creationId="{FEAB6554-975E-45B5-9A52-FEFDF7FF9347}"/>
          </ac:spMkLst>
        </pc:spChg>
        <pc:picChg chg="add mod">
          <ac:chgData name="김승원" userId="ac5bb273-3c13-4129-b580-9e6af2a7ce16" providerId="ADAL" clId="{F3F5D5C8-38E2-4919-ACC7-248CCD478320}" dt="2019-03-27T06:33:35.856" v="1525" actId="1076"/>
          <ac:picMkLst>
            <pc:docMk/>
            <pc:sldMk cId="2467700445" sldId="354"/>
            <ac:picMk id="5" creationId="{2FE37E92-58CC-4DE9-BC67-FD88B57C4088}"/>
          </ac:picMkLst>
        </pc:picChg>
        <pc:picChg chg="add del mod">
          <ac:chgData name="김승원" userId="ac5bb273-3c13-4129-b580-9e6af2a7ce16" providerId="ADAL" clId="{F3F5D5C8-38E2-4919-ACC7-248CCD478320}" dt="2019-03-28T02:34:00.025" v="1561" actId="478"/>
          <ac:picMkLst>
            <pc:docMk/>
            <pc:sldMk cId="2467700445" sldId="354"/>
            <ac:picMk id="6" creationId="{5B32AFE9-E3EE-46AB-8EFB-9F2314B9185A}"/>
          </ac:picMkLst>
        </pc:picChg>
        <pc:picChg chg="add mod">
          <ac:chgData name="김승원" userId="ac5bb273-3c13-4129-b580-9e6af2a7ce16" providerId="ADAL" clId="{F3F5D5C8-38E2-4919-ACC7-248CCD478320}" dt="2019-03-28T02:34:19.984" v="1563" actId="1076"/>
          <ac:picMkLst>
            <pc:docMk/>
            <pc:sldMk cId="2467700445" sldId="354"/>
            <ac:picMk id="7" creationId="{0D3D512D-3636-4E19-9627-C3FA3A2EC12C}"/>
          </ac:picMkLst>
        </pc:picChg>
      </pc:sldChg>
    </pc:docChg>
  </pc:docChgLst>
  <pc:docChgLst>
    <pc:chgData name="김승원" userId="ac5bb273-3c13-4129-b580-9e6af2a7ce16" providerId="ADAL" clId="{C845966A-CDBF-491E-8BC2-8F65B71D7E76}"/>
    <pc:docChg chg="modSld">
      <pc:chgData name="김승원" userId="ac5bb273-3c13-4129-b580-9e6af2a7ce16" providerId="ADAL" clId="{C845966A-CDBF-491E-8BC2-8F65B71D7E76}" dt="2019-03-25T09:02:28.976" v="14" actId="20577"/>
      <pc:docMkLst>
        <pc:docMk/>
      </pc:docMkLst>
      <pc:sldChg chg="modSp">
        <pc:chgData name="김승원" userId="ac5bb273-3c13-4129-b580-9e6af2a7ce16" providerId="ADAL" clId="{C845966A-CDBF-491E-8BC2-8F65B71D7E76}" dt="2019-03-25T09:02:28.976" v="14" actId="20577"/>
        <pc:sldMkLst>
          <pc:docMk/>
          <pc:sldMk cId="1725953312" sldId="256"/>
        </pc:sldMkLst>
        <pc:spChg chg="mod">
          <ac:chgData name="김승원" userId="ac5bb273-3c13-4129-b580-9e6af2a7ce16" providerId="ADAL" clId="{C845966A-CDBF-491E-8BC2-8F65B71D7E76}" dt="2019-03-25T09:02:28.976" v="14" actId="20577"/>
          <ac:spMkLst>
            <pc:docMk/>
            <pc:sldMk cId="1725953312" sldId="256"/>
            <ac:spMk id="3" creationId="{00000000-0000-0000-0000-000000000000}"/>
          </ac:spMkLst>
        </pc:spChg>
      </pc:sldChg>
    </pc:docChg>
  </pc:docChgLst>
  <pc:docChgLst>
    <pc:chgData name="김승원" userId="ac5bb273-3c13-4129-b580-9e6af2a7ce16" providerId="ADAL" clId="{3FB0CA61-1211-4E5C-96CE-B259FAE820C9}"/>
    <pc:docChg chg="undo custSel addSld delSld modSld delSection modSection">
      <pc:chgData name="김승원" userId="ac5bb273-3c13-4129-b580-9e6af2a7ce16" providerId="ADAL" clId="{3FB0CA61-1211-4E5C-96CE-B259FAE820C9}" dt="2019-03-20T02:20:27.561" v="377" actId="2696"/>
      <pc:docMkLst>
        <pc:docMk/>
      </pc:docMkLst>
      <pc:sldChg chg="modSp">
        <pc:chgData name="김승원" userId="ac5bb273-3c13-4129-b580-9e6af2a7ce16" providerId="ADAL" clId="{3FB0CA61-1211-4E5C-96CE-B259FAE820C9}" dt="2019-02-22T06:57:27.269" v="99" actId="20577"/>
        <pc:sldMkLst>
          <pc:docMk/>
          <pc:sldMk cId="1725953312" sldId="256"/>
        </pc:sldMkLst>
        <pc:spChg chg="mod">
          <ac:chgData name="김승원" userId="ac5bb273-3c13-4129-b580-9e6af2a7ce16" providerId="ADAL" clId="{3FB0CA61-1211-4E5C-96CE-B259FAE820C9}" dt="2019-02-22T06:57:27.269" v="99" actId="20577"/>
          <ac:spMkLst>
            <pc:docMk/>
            <pc:sldMk cId="1725953312" sldId="256"/>
            <ac:spMk id="3" creationId="{00000000-0000-0000-0000-000000000000}"/>
          </ac:spMkLst>
        </pc:spChg>
      </pc:sldChg>
      <pc:sldChg chg="addSp modSp add">
        <pc:chgData name="김승원" userId="ac5bb273-3c13-4129-b580-9e6af2a7ce16" providerId="ADAL" clId="{3FB0CA61-1211-4E5C-96CE-B259FAE820C9}" dt="2019-02-22T07:24:22.945" v="374" actId="6549"/>
        <pc:sldMkLst>
          <pc:docMk/>
          <pc:sldMk cId="2576669785" sldId="347"/>
        </pc:sldMkLst>
        <pc:spChg chg="mod">
          <ac:chgData name="김승원" userId="ac5bb273-3c13-4129-b580-9e6af2a7ce16" providerId="ADAL" clId="{3FB0CA61-1211-4E5C-96CE-B259FAE820C9}" dt="2019-02-22T07:20:20.177" v="204" actId="20577"/>
          <ac:spMkLst>
            <pc:docMk/>
            <pc:sldMk cId="2576669785" sldId="347"/>
            <ac:spMk id="2" creationId="{131C6052-C95E-43FB-8807-E197FFC19BCF}"/>
          </ac:spMkLst>
        </pc:spChg>
        <pc:spChg chg="mod">
          <ac:chgData name="김승원" userId="ac5bb273-3c13-4129-b580-9e6af2a7ce16" providerId="ADAL" clId="{3FB0CA61-1211-4E5C-96CE-B259FAE820C9}" dt="2019-02-22T07:24:22.945" v="374" actId="6549"/>
          <ac:spMkLst>
            <pc:docMk/>
            <pc:sldMk cId="2576669785" sldId="347"/>
            <ac:spMk id="3" creationId="{D1427D6B-A107-4604-AE58-53F4CDE2293D}"/>
          </ac:spMkLst>
        </pc:spChg>
        <pc:picChg chg="add mod">
          <ac:chgData name="김승원" userId="ac5bb273-3c13-4129-b580-9e6af2a7ce16" providerId="ADAL" clId="{3FB0CA61-1211-4E5C-96CE-B259FAE820C9}" dt="2019-02-22T07:22:46.369" v="337" actId="1076"/>
          <ac:picMkLst>
            <pc:docMk/>
            <pc:sldMk cId="2576669785" sldId="347"/>
            <ac:picMk id="4" creationId="{82E71D9D-1AF2-456A-9358-1528248C727E}"/>
          </ac:picMkLst>
        </pc:picChg>
      </pc:sldChg>
    </pc:docChg>
  </pc:docChgLst>
  <pc:docChgLst>
    <pc:chgData name="김승원" userId="ac5bb273-3c13-4129-b580-9e6af2a7ce16" providerId="ADAL" clId="{42A32495-D210-43DF-B449-F5B6729EEB12}"/>
    <pc:docChg chg="delSld modSld">
      <pc:chgData name="김승원" userId="ac5bb273-3c13-4129-b580-9e6af2a7ce16" providerId="ADAL" clId="{42A32495-D210-43DF-B449-F5B6729EEB12}" dt="2019-02-11T08:32:46.303" v="43" actId="269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2DA24-4A99-4AF9-8484-0E77EEF4FB30}" type="datetimeFigureOut">
              <a:rPr lang="ko-KR" altLang="en-US" smtClean="0"/>
              <a:t>2019-06-25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12923-B55A-4AF2-865E-9CA0FB17CD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30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25040" y="836712"/>
            <a:ext cx="11239579" cy="1368152"/>
          </a:xfrm>
          <a:prstGeom prst="rect">
            <a:avLst/>
          </a:prstGeom>
        </p:spPr>
        <p:txBody>
          <a:bodyPr/>
          <a:lstStyle>
            <a:lvl1pPr algn="ctr">
              <a:defRPr sz="2800" baseline="0">
                <a:solidFill>
                  <a:schemeClr val="tx1"/>
                </a:solidFill>
                <a:latin typeface="Microsoft JhengHei" panose="020B0604030504040204" pitchFamily="34" charset="-12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571462" y="5733256"/>
            <a:ext cx="11049077" cy="40628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Font typeface="Wingdings" pitchFamily="2" charset="2"/>
              <a:buNone/>
              <a:defRPr sz="1600" b="1" baseline="0">
                <a:solidFill>
                  <a:schemeClr val="tx1"/>
                </a:solidFill>
                <a:latin typeface="Microsoft YaHei UI" panose="020B0503020204020204" pitchFamily="34" charset="-122"/>
              </a:defRPr>
            </a:lvl1pPr>
          </a:lstStyle>
          <a:p>
            <a:r>
              <a:rPr lang="ko-KR" altLang="en-US" dirty="0">
                <a:latin typeface="Arial" charset="0"/>
              </a:rPr>
              <a:t>데이터분석실 김승원</a:t>
            </a:r>
            <a:endParaRPr lang="en-US" altLang="ko-KR" dirty="0">
              <a:latin typeface="Arial" charset="0"/>
            </a:endParaRPr>
          </a:p>
          <a:p>
            <a:r>
              <a:rPr lang="en-US" sz="1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</a:t>
            </a:r>
            <a:endParaRPr lang="ko-KR" altLang="en-US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072331" y="6629400"/>
            <a:ext cx="2908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latinLnBrk="0"/>
            <a:endParaRPr lang="ko-KR" altLang="ko-KR" sz="1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5" name="Line 7"/>
          <p:cNvSpPr>
            <a:spLocks noChangeShapeType="1"/>
          </p:cNvSpPr>
          <p:nvPr userDrawn="1"/>
        </p:nvSpPr>
        <p:spPr bwMode="auto">
          <a:xfrm>
            <a:off x="1" y="696913"/>
            <a:ext cx="12189884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4301067" y="631825"/>
            <a:ext cx="7890933" cy="65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10" name="Rectangle 3"/>
          <p:cNvSpPr txBox="1">
            <a:spLocks noChangeArrowheads="1"/>
          </p:cNvSpPr>
          <p:nvPr userDrawn="1"/>
        </p:nvSpPr>
        <p:spPr bwMode="auto">
          <a:xfrm>
            <a:off x="561110" y="6157595"/>
            <a:ext cx="11049077" cy="406287"/>
          </a:xfrm>
          <a:prstGeom prst="rect">
            <a:avLst/>
          </a:prstGeom>
          <a:noFill/>
          <a:ln w="12700" cmpd="sng">
            <a:noFill/>
            <a:prstDash val="dash"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None/>
              <a:defRPr kumimoji="1" sz="1600" b="0" baseline="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Font typeface="Wingdings" panose="05000000000000000000" pitchFamily="2" charset="2"/>
              <a:buChar char="u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Tx/>
              <a:buNone/>
              <a:defRPr kumimoji="1" sz="1600" b="1">
                <a:solidFill>
                  <a:srgbClr val="336600"/>
                </a:solidFill>
                <a:latin typeface="+mn-lt"/>
                <a:ea typeface="+mn-ea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Tx/>
              <a:buNone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Tx/>
              <a:buNone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itchFamily="50" charset="-127"/>
              </a:rPr>
              <a:t>seungzzang@bluehole.net  </a:t>
            </a:r>
            <a:endParaRPr lang="ko-KR" altLang="en-US" sz="1600" kern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19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1" y="76200"/>
            <a:ext cx="11410951" cy="5334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Microsoft YaHei UI" panose="020B0503020204020204" pitchFamily="34" charset="-122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/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4673600" y="6597650"/>
            <a:ext cx="2844800" cy="260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휴먼모음T" pitchFamily="18" charset="-127"/>
                <a:ea typeface="휴먼모음T" pitchFamily="18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50E998-1563-4E1C-B382-41C3DBD2678D}" type="slidenum">
              <a:rPr kumimoji="1" lang="en-US" altLang="ko-KR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6597650"/>
            <a:ext cx="4403572" cy="269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휴먼모음T" pitchFamily="18" charset="-127"/>
                <a:ea typeface="휴먼모음T" pitchFamily="18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데이터분석실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F0AE6AF7-98B7-4663-B976-BDDD1005D7F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96913"/>
            <a:ext cx="12189884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503B0-F408-4EA2-B2CA-9FFA098826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01067" y="631825"/>
            <a:ext cx="7890933" cy="65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A49BF6-7E3B-4A51-8E35-356FC9AF35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263"/>
          <a:stretch/>
        </p:blipFill>
        <p:spPr>
          <a:xfrm>
            <a:off x="11139762" y="53975"/>
            <a:ext cx="677589" cy="4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FFB13677-85F0-C34C-9A52-15D7BCB90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7132" y="6217897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000" b="0" i="0">
                <a:solidFill>
                  <a:srgbClr val="9B989A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defRPr>
            </a:lvl1pPr>
          </a:lstStyle>
          <a:p>
            <a:fld id="{CFA82E36-DF30-1241-8602-D9430FD68CCB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E15731-87BE-408F-A269-1F750696FF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" y="283"/>
            <a:ext cx="12184896" cy="6857433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BB815BDE-1867-4B83-8133-99036ABD0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2240" y="1568268"/>
            <a:ext cx="8467725" cy="16557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/>
            <a:endParaRPr kumimoji="1" lang="en-US" altLang="ko-KR" sz="4000" dirty="0">
              <a:latin typeface="Microsoft YaHei UI" panose="020B0503020204020204" pitchFamily="34" charset="-122"/>
            </a:endParaRPr>
          </a:p>
          <a:p>
            <a:pPr algn="ctr"/>
            <a:r>
              <a:rPr kumimoji="1" lang="en-US" altLang="ko-KR" sz="4000" dirty="0">
                <a:latin typeface="Microsoft YaHei UI" panose="020B0503020204020204" pitchFamily="34" charset="-122"/>
              </a:rPr>
              <a:t>Deep Learning Part</a:t>
            </a:r>
            <a:endParaRPr kumimoji="1" lang="ko-KR" altLang="en-US" sz="4000" dirty="0">
              <a:latin typeface="Microsoft YaHei UI" panose="020B0503020204020204" pitchFamily="34" charset="-122"/>
            </a:endParaRPr>
          </a:p>
        </p:txBody>
      </p:sp>
      <p:graphicFrame>
        <p:nvGraphicFramePr>
          <p:cNvPr id="6" name="표 25">
            <a:extLst>
              <a:ext uri="{FF2B5EF4-FFF2-40B4-BE49-F238E27FC236}">
                <a16:creationId xmlns:a16="http://schemas.microsoft.com/office/drawing/2014/main" id="{D6E04FD3-D5D6-45B6-B87C-744F07392CF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0078181"/>
              </p:ext>
            </p:extLst>
          </p:nvPr>
        </p:nvGraphicFramePr>
        <p:xfrm>
          <a:off x="359384" y="5289732"/>
          <a:ext cx="2110577" cy="822960"/>
        </p:xfrm>
        <a:graphic>
          <a:graphicData uri="http://schemas.openxmlformats.org/drawingml/2006/table">
            <a:tbl>
              <a:tblPr/>
              <a:tblGrid>
                <a:gridCol w="2110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itchFamily="34" charset="0"/>
                          <a:ea typeface="Malgun Gothic" pitchFamily="34" charset="-127"/>
                          <a:cs typeface="Arial" pitchFamily="34" charset="0"/>
                        </a:rPr>
                        <a:t>Krafton</a:t>
                      </a:r>
                      <a:r>
                        <a:rPr kumimoji="0" lang="en-US" altLang="ko-KR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itchFamily="34" charset="0"/>
                          <a:ea typeface="Malgun Gothic" pitchFamily="34" charset="-127"/>
                          <a:cs typeface="Arial" pitchFamily="34" charset="0"/>
                        </a:rPr>
                        <a:t> Internal Use Only</a:t>
                      </a:r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itchFamily="34" charset="0"/>
                        <a:ea typeface="Malgun Gothic" pitchFamily="34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itchFamily="34" charset="0"/>
                          <a:ea typeface="Malgun Gothic" pitchFamily="34" charset="-127"/>
                          <a:cs typeface="Arial" pitchFamily="34" charset="0"/>
                        </a:rPr>
                        <a:t>Mandatory</a:t>
                      </a:r>
                      <a:endParaRPr lang="ko-KR" altLang="en-US" sz="12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itchFamily="34" charset="0"/>
                        <a:ea typeface="Malgun Gothic" pitchFamily="34" charset="-127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itchFamily="34" charset="0"/>
                          <a:ea typeface="Malgun Gothic" pitchFamily="34" charset="-127"/>
                          <a:cs typeface="Arial" pitchFamily="34" charset="0"/>
                        </a:rPr>
                        <a:t>데이터분석실 김범수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Line 52">
            <a:extLst>
              <a:ext uri="{FF2B5EF4-FFF2-40B4-BE49-F238E27FC236}">
                <a16:creationId xmlns:a16="http://schemas.microsoft.com/office/drawing/2014/main" id="{C06A64A1-457E-4D69-A0D6-4EE49D5ECD7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0568940" y="222408"/>
            <a:ext cx="1356433" cy="0"/>
          </a:xfrm>
          <a:prstGeom prst="line">
            <a:avLst/>
          </a:prstGeom>
          <a:noFill/>
          <a:ln w="571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endParaRPr lang="ko-KR" altLang="en-US" sz="1400" dirty="0">
              <a:solidFill>
                <a:srgbClr val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4A857A-809F-4C41-8568-58CF35F2A0D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80766" y="3461774"/>
            <a:ext cx="15906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7AB546AA-7E3B-42C7-89C0-2E6EF532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1ABE2A61-6E52-4179-A263-F9C08800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122957C9-3FFC-4561-A86C-A399BB486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7132" y="6217897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000" b="0" i="0">
                <a:solidFill>
                  <a:srgbClr val="9B989A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defRPr>
            </a:lvl1pPr>
          </a:lstStyle>
          <a:p>
            <a:fld id="{CFA82E36-DF30-1241-8602-D9430FD68CCB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8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 baseline="0">
          <a:solidFill>
            <a:schemeClr val="accent6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9pPr>
    </p:titleStyle>
    <p:bodyStyle>
      <a:lvl1pPr marL="0" indent="0" algn="l" rtl="0" eaLnBrk="1" fontAlgn="base" latinLnBrk="1" hangingPunct="1">
        <a:spcBef>
          <a:spcPct val="20000"/>
        </a:spcBef>
        <a:spcAft>
          <a:spcPct val="0"/>
        </a:spcAft>
        <a:buClr>
          <a:srgbClr val="9900FF"/>
        </a:buClr>
        <a:buFontTx/>
        <a:buNone/>
        <a:defRPr kumimoji="1" sz="2000" b="0" i="0" baseline="0">
          <a:solidFill>
            <a:schemeClr val="tx1"/>
          </a:solidFill>
          <a:latin typeface="Arial Unicode MS" panose="020B0604020202020204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6600FF"/>
        </a:buClr>
        <a:buFont typeface="Wingdings" panose="05000000000000000000" pitchFamily="2" charset="2"/>
        <a:buChar char="u"/>
        <a:defRPr kumimoji="1" sz="18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2pPr>
      <a:lvl3pPr marL="914400" indent="0" algn="l" rtl="0" eaLnBrk="1" fontAlgn="base" latinLnBrk="1" hangingPunct="1">
        <a:spcBef>
          <a:spcPct val="20000"/>
        </a:spcBef>
        <a:spcAft>
          <a:spcPct val="0"/>
        </a:spcAft>
        <a:buClr>
          <a:srgbClr val="CC3300"/>
        </a:buClr>
        <a:buFontTx/>
        <a:buNone/>
        <a:defRPr kumimoji="1" sz="1600" b="0" i="0" baseline="0">
          <a:solidFill>
            <a:srgbClr val="336600"/>
          </a:solidFill>
          <a:latin typeface="Arial Unicode MS" panose="020B0604020202020204" pitchFamily="50" charset="-127"/>
          <a:ea typeface="+mn-ea"/>
        </a:defRPr>
      </a:lvl3pPr>
      <a:lvl4pPr marL="1371600" indent="0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Tx/>
        <a:buNone/>
        <a:defRPr kumimoji="1" sz="14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4pPr>
      <a:lvl5pPr marL="1828800" indent="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Tx/>
        <a:buNone/>
        <a:defRPr kumimoji="1" sz="14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nyanz/CycleGAN" TargetMode="External"/><Relationship Id="rId2" Type="http://schemas.openxmlformats.org/officeDocument/2006/relationships/hyperlink" Target="https://github.com/simontomaskarlsson/CycleGAN-Keras/blob/master/model.p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11.07004" TargetMode="External"/><Relationship Id="rId7" Type="http://schemas.openxmlformats.org/officeDocument/2006/relationships/hyperlink" Target="https://tv.naver.com/v/2203900" TargetMode="External"/><Relationship Id="rId2" Type="http://schemas.openxmlformats.org/officeDocument/2006/relationships/hyperlink" Target="https://arxiv.org/abs/1611.0407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703.10593" TargetMode="External"/><Relationship Id="rId5" Type="http://schemas.openxmlformats.org/officeDocument/2006/relationships/hyperlink" Target="https://medium.com/syncedreview/facebook-ai-proposes-group-normalization-alternative-to-batch-normalization-fb0699bffae7" TargetMode="External"/><Relationship Id="rId4" Type="http://schemas.openxmlformats.org/officeDocument/2006/relationships/hyperlink" Target="https://people.eecs.berkeley.edu/~jonlong/long_shelhamer_fcn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en-US" altLang="ko-KR" b="1" dirty="0" err="1"/>
              <a:t>CycleGAN</a:t>
            </a:r>
            <a:endParaRPr lang="en-US" altLang="ko-KR" b="1" dirty="0"/>
          </a:p>
          <a:p>
            <a:pPr algn="ctr"/>
            <a:endParaRPr lang="en-US" altLang="ko-KR" sz="18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Deep Learning Part</a:t>
            </a:r>
          </a:p>
        </p:txBody>
      </p:sp>
    </p:spTree>
    <p:extLst>
      <p:ext uri="{BB962C8B-B14F-4D97-AF65-F5344CB8AC3E}">
        <p14:creationId xmlns:p14="http://schemas.microsoft.com/office/powerpoint/2010/main" val="172595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CycleGAN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Network Architecture</a:t>
            </a:r>
          </a:p>
          <a:p>
            <a:pPr marL="993775" lvl="1" indent="-342900"/>
            <a:r>
              <a:rPr lang="en-US" altLang="ko-KR" dirty="0"/>
              <a:t>Generator</a:t>
            </a:r>
          </a:p>
          <a:p>
            <a:pPr marL="1450975" lvl="2" indent="-342900"/>
            <a:r>
              <a:rPr lang="en-US" altLang="ko-KR" dirty="0"/>
              <a:t>128x128 </a:t>
            </a:r>
            <a:r>
              <a:rPr lang="ko-KR" altLang="en-US" dirty="0"/>
              <a:t>이미지에는 </a:t>
            </a:r>
            <a:r>
              <a:rPr lang="en-US" altLang="ko-KR" dirty="0"/>
              <a:t>residual block 6</a:t>
            </a:r>
            <a:r>
              <a:rPr lang="ko-KR" altLang="en-US" dirty="0"/>
              <a:t>개를</a:t>
            </a:r>
            <a:r>
              <a:rPr lang="en-US" altLang="ko-KR" dirty="0"/>
              <a:t>, 256x256 </a:t>
            </a:r>
            <a:r>
              <a:rPr lang="ko-KR" altLang="en-US" dirty="0"/>
              <a:t>이미지에는 </a:t>
            </a:r>
            <a:r>
              <a:rPr lang="en-US" altLang="ko-KR" dirty="0"/>
              <a:t>9</a:t>
            </a:r>
            <a:r>
              <a:rPr lang="ko-KR" altLang="en-US" dirty="0"/>
              <a:t>개를 사용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reflection padding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upscale </a:t>
            </a:r>
            <a:r>
              <a:rPr lang="ko-KR" altLang="en-US" dirty="0"/>
              <a:t>시 </a:t>
            </a:r>
            <a:r>
              <a:rPr lang="en-US" altLang="ko-KR" dirty="0"/>
              <a:t>convolution-transpose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Instance normalization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450975" lvl="2" indent="-342900"/>
            <a:endParaRPr lang="en-US" altLang="ko-KR" dirty="0"/>
          </a:p>
          <a:p>
            <a:pPr marL="993775" lvl="1" indent="-342900"/>
            <a:r>
              <a:rPr lang="en-US" altLang="ko-KR" dirty="0"/>
              <a:t>Discriminator</a:t>
            </a:r>
          </a:p>
          <a:p>
            <a:pPr marL="1450975" lvl="2" indent="-342900"/>
            <a:r>
              <a:rPr lang="en-US" altLang="ko-KR" dirty="0"/>
              <a:t>4x4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r>
              <a:rPr lang="ko-KR" altLang="en-US" dirty="0"/>
              <a:t>에 </a:t>
            </a:r>
            <a:r>
              <a:rPr lang="en-US" altLang="ko-KR" dirty="0"/>
              <a:t>stride = 2</a:t>
            </a:r>
            <a:r>
              <a:rPr lang="ko-KR" altLang="en-US" dirty="0"/>
              <a:t>인 </a:t>
            </a:r>
            <a:r>
              <a:rPr lang="en-US" altLang="ko-KR" dirty="0"/>
              <a:t>convolution layer</a:t>
            </a:r>
            <a:r>
              <a:rPr lang="ko-KR" altLang="en-US" dirty="0"/>
              <a:t>를 </a:t>
            </a:r>
            <a:r>
              <a:rPr lang="en-US" altLang="ko-KR" dirty="0"/>
              <a:t>4</a:t>
            </a:r>
            <a:r>
              <a:rPr lang="ko-KR" altLang="en-US" dirty="0"/>
              <a:t>개 사용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instance normalization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Leaky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70x70 </a:t>
            </a:r>
            <a:r>
              <a:rPr lang="en-US" altLang="ko-KR" dirty="0" err="1"/>
              <a:t>patchGAN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908175" lvl="3" indent="-342900"/>
            <a:r>
              <a:rPr lang="ko-KR" altLang="en-US" dirty="0"/>
              <a:t>이미지 전체가 아닌 </a:t>
            </a:r>
            <a:r>
              <a:rPr lang="en-US" altLang="ko-KR" dirty="0"/>
              <a:t>n * n</a:t>
            </a:r>
            <a:r>
              <a:rPr lang="ko-KR" altLang="en-US" dirty="0"/>
              <a:t>의 패치에 대해서 </a:t>
            </a:r>
            <a:r>
              <a:rPr lang="en-US" altLang="ko-KR" dirty="0"/>
              <a:t>real/fake </a:t>
            </a:r>
            <a:r>
              <a:rPr lang="ko-KR" altLang="en-US" dirty="0"/>
              <a:t>여부를 예측</a:t>
            </a:r>
            <a:endParaRPr lang="en-US" altLang="ko-KR" dirty="0"/>
          </a:p>
          <a:p>
            <a:pPr marL="1908175" lvl="3" indent="-342900"/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의 </a:t>
            </a:r>
            <a:r>
              <a:rPr lang="en-US" altLang="ko-KR" dirty="0"/>
              <a:t>element </a:t>
            </a:r>
            <a:r>
              <a:rPr lang="ko-KR" altLang="en-US" dirty="0"/>
              <a:t>하나는 </a:t>
            </a:r>
            <a:r>
              <a:rPr lang="en-US" altLang="ko-KR" dirty="0"/>
              <a:t>input image</a:t>
            </a:r>
            <a:r>
              <a:rPr lang="ko-KR" altLang="en-US" dirty="0"/>
              <a:t>의 </a:t>
            </a:r>
            <a:r>
              <a:rPr lang="en-US" altLang="ko-KR" dirty="0"/>
              <a:t>70x70 patch</a:t>
            </a:r>
            <a:r>
              <a:rPr lang="ko-KR" altLang="en-US" dirty="0"/>
              <a:t>에 대한 </a:t>
            </a:r>
            <a:r>
              <a:rPr lang="ko-KR" altLang="en-US" dirty="0" err="1"/>
              <a:t>예측값</a:t>
            </a:r>
            <a:endParaRPr lang="en-US" altLang="ko-KR" dirty="0"/>
          </a:p>
          <a:p>
            <a:pPr marL="1908175" lvl="3" indent="-342900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(output size – 1) * stride + filter size</a:t>
            </a:r>
          </a:p>
        </p:txBody>
      </p:sp>
    </p:spTree>
    <p:extLst>
      <p:ext uri="{BB962C8B-B14F-4D97-AF65-F5344CB8AC3E}">
        <p14:creationId xmlns:p14="http://schemas.microsoft.com/office/powerpoint/2010/main" val="121047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CycleGAN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ko-KR" altLang="en-US" dirty="0"/>
              <a:t>기타 </a:t>
            </a:r>
            <a:r>
              <a:rPr lang="en-US" altLang="ko-KR" dirty="0"/>
              <a:t>Training Detail</a:t>
            </a:r>
          </a:p>
          <a:p>
            <a:pPr marL="993775" lvl="1" indent="-342900"/>
            <a:r>
              <a:rPr lang="ko-KR" altLang="en-US" dirty="0"/>
              <a:t>기존 </a:t>
            </a:r>
            <a:r>
              <a:rPr lang="en-US" altLang="ko-KR" dirty="0"/>
              <a:t>adversarial loss</a:t>
            </a:r>
            <a:r>
              <a:rPr lang="ko-KR" altLang="en-US" dirty="0"/>
              <a:t>를 </a:t>
            </a:r>
            <a:r>
              <a:rPr lang="en-US" altLang="ko-KR" dirty="0"/>
              <a:t>least-square loss</a:t>
            </a:r>
            <a:r>
              <a:rPr lang="ko-KR" altLang="en-US" dirty="0"/>
              <a:t>로 대체함</a:t>
            </a:r>
            <a:r>
              <a:rPr lang="en-US" altLang="ko-KR" dirty="0"/>
              <a:t>(LSGAN)</a:t>
            </a:r>
          </a:p>
          <a:p>
            <a:pPr marL="993775" lvl="1" indent="-342900"/>
            <a:r>
              <a:rPr lang="en-US" altLang="ko-KR" dirty="0"/>
              <a:t>D</a:t>
            </a:r>
            <a:r>
              <a:rPr lang="ko-KR" altLang="en-US" dirty="0"/>
              <a:t>를 학습시킬 때 이전 </a:t>
            </a:r>
            <a:r>
              <a:rPr lang="en-US" altLang="ko-KR" dirty="0"/>
              <a:t>training step</a:t>
            </a:r>
            <a:r>
              <a:rPr lang="ko-KR" altLang="en-US" dirty="0"/>
              <a:t>에서 생성했던 </a:t>
            </a:r>
            <a:r>
              <a:rPr lang="en-US" altLang="ko-KR" dirty="0"/>
              <a:t>fake image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cycle loss weight  : 10</a:t>
            </a:r>
          </a:p>
          <a:p>
            <a:pPr marL="993775" lvl="1" indent="-342900"/>
            <a:r>
              <a:rPr lang="en-US" altLang="ko-KR" dirty="0"/>
              <a:t>batch size : 1</a:t>
            </a:r>
          </a:p>
          <a:p>
            <a:pPr marL="993775" lvl="1" indent="-342900"/>
            <a:r>
              <a:rPr lang="en-US" altLang="ko-KR" dirty="0"/>
              <a:t>Adam optimizer (learning rate = 0.0002)</a:t>
            </a:r>
          </a:p>
          <a:p>
            <a:pPr marL="993775" lvl="1" indent="-342900"/>
            <a:r>
              <a:rPr lang="ko-KR" altLang="en-US" dirty="0"/>
              <a:t>총 </a:t>
            </a:r>
            <a:r>
              <a:rPr lang="en-US" altLang="ko-KR" dirty="0"/>
              <a:t>200epoch training </a:t>
            </a:r>
            <a:r>
              <a:rPr lang="ko-KR" altLang="en-US" dirty="0"/>
              <a:t>중</a:t>
            </a:r>
            <a:r>
              <a:rPr lang="en-US" altLang="ko-KR" dirty="0"/>
              <a:t>100epoch </a:t>
            </a:r>
            <a:r>
              <a:rPr lang="ko-KR" altLang="en-US" dirty="0"/>
              <a:t>이후 </a:t>
            </a:r>
            <a:r>
              <a:rPr lang="en-US" altLang="ko-KR" dirty="0"/>
              <a:t>100epoch</a:t>
            </a:r>
            <a:r>
              <a:rPr lang="ko-KR" altLang="en-US" dirty="0"/>
              <a:t>동안 </a:t>
            </a:r>
            <a:r>
              <a:rPr lang="en-US" altLang="ko-KR" dirty="0"/>
              <a:t>linear decay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identity loss weight : cycle loss weight</a:t>
            </a:r>
            <a:r>
              <a:rPr lang="ko-KR" altLang="en-US" dirty="0"/>
              <a:t>의 </a:t>
            </a:r>
            <a:r>
              <a:rPr lang="en-US" altLang="ko-KR" dirty="0"/>
              <a:t>½</a:t>
            </a:r>
          </a:p>
          <a:p>
            <a:pPr marL="993775" lvl="1" indent="-342900"/>
            <a:r>
              <a:rPr lang="en-US" altLang="ko-KR" dirty="0"/>
              <a:t>weight</a:t>
            </a:r>
            <a:r>
              <a:rPr lang="ko-KR" altLang="en-US" dirty="0"/>
              <a:t>는 </a:t>
            </a:r>
            <a:r>
              <a:rPr lang="en-US" altLang="ko-KR" dirty="0"/>
              <a:t>N(0, 0.02)</a:t>
            </a:r>
            <a:r>
              <a:rPr lang="ko-KR" altLang="en-US" dirty="0"/>
              <a:t>로 초기화</a:t>
            </a:r>
            <a:r>
              <a:rPr lang="en-US" altLang="ko-KR" dirty="0"/>
              <a:t>, bias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672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 err="1"/>
              <a:t>Keras</a:t>
            </a:r>
            <a:r>
              <a:rPr lang="en-US" altLang="ko-KR" dirty="0"/>
              <a:t>(</a:t>
            </a:r>
            <a:r>
              <a:rPr lang="ko-KR" altLang="en-US" dirty="0">
                <a:hlinkClick r:id="rId2"/>
              </a:rPr>
              <a:t>링크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 err="1"/>
              <a:t>Pytorch</a:t>
            </a:r>
            <a:r>
              <a:rPr lang="en-US" altLang="ko-KR" dirty="0"/>
              <a:t>(</a:t>
            </a:r>
            <a:r>
              <a:rPr lang="ko-KR" altLang="en-US" dirty="0"/>
              <a:t>논문 저자</a:t>
            </a:r>
            <a:r>
              <a:rPr lang="en-US" altLang="ko-KR" dirty="0"/>
              <a:t>-</a:t>
            </a:r>
            <a:r>
              <a:rPr lang="ko-KR" altLang="en-US" dirty="0">
                <a:hlinkClick r:id="rId3"/>
              </a:rPr>
              <a:t>링크</a:t>
            </a:r>
            <a:r>
              <a:rPr lang="en-US" altLang="ko-KR" dirty="0"/>
              <a:t>)</a:t>
            </a:r>
          </a:p>
          <a:p>
            <a:pPr marL="993775" lvl="1" indent="-342900"/>
            <a:r>
              <a:rPr lang="en-US" altLang="ko-KR" dirty="0"/>
              <a:t>Discriminator </a:t>
            </a:r>
            <a:r>
              <a:rPr lang="ko-KR" altLang="en-US" dirty="0"/>
              <a:t>구조</a:t>
            </a:r>
            <a:r>
              <a:rPr lang="en-US" altLang="ko-KR" dirty="0"/>
              <a:t>(</a:t>
            </a:r>
            <a:r>
              <a:rPr lang="ko-KR" altLang="en-US" dirty="0"/>
              <a:t>특정 </a:t>
            </a:r>
            <a:r>
              <a:rPr lang="en-US" altLang="ko-KR" dirty="0"/>
              <a:t>layer</a:t>
            </a:r>
            <a:r>
              <a:rPr lang="ko-KR" altLang="en-US" dirty="0"/>
              <a:t>에서 </a:t>
            </a:r>
            <a:r>
              <a:rPr lang="en-US" altLang="ko-KR" dirty="0" err="1"/>
              <a:t>ouput</a:t>
            </a:r>
            <a:r>
              <a:rPr lang="en-US" altLang="ko-KR" dirty="0"/>
              <a:t> size</a:t>
            </a:r>
            <a:r>
              <a:rPr lang="ko-KR" altLang="en-US" dirty="0"/>
              <a:t>가 다름</a:t>
            </a:r>
            <a:r>
              <a:rPr lang="en-US" altLang="ko-KR" dirty="0"/>
              <a:t>)</a:t>
            </a:r>
          </a:p>
          <a:p>
            <a:pPr marL="993775" lvl="1" indent="-342900"/>
            <a:r>
              <a:rPr lang="en-US" altLang="ko-KR" dirty="0"/>
              <a:t>Discriminator </a:t>
            </a:r>
            <a:r>
              <a:rPr lang="ko-KR" altLang="en-US" dirty="0"/>
              <a:t>의 마지막 </a:t>
            </a:r>
            <a:r>
              <a:rPr lang="en-US" altLang="ko-KR" dirty="0"/>
              <a:t>layer</a:t>
            </a:r>
            <a:r>
              <a:rPr lang="ko-KR" altLang="en-US" dirty="0"/>
              <a:t>에 </a:t>
            </a:r>
            <a:r>
              <a:rPr lang="en-US" altLang="ko-KR" dirty="0"/>
              <a:t>sigmoid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Generator</a:t>
            </a:r>
            <a:r>
              <a:rPr lang="ko-KR" altLang="en-US" dirty="0"/>
              <a:t>의 구조</a:t>
            </a:r>
            <a:r>
              <a:rPr lang="en-US" altLang="ko-KR" dirty="0"/>
              <a:t>(layer</a:t>
            </a:r>
            <a:r>
              <a:rPr lang="ko-KR" altLang="en-US" dirty="0"/>
              <a:t>별 </a:t>
            </a:r>
            <a:r>
              <a:rPr lang="en-US" altLang="ko-KR" dirty="0"/>
              <a:t>feature map size</a:t>
            </a:r>
            <a:r>
              <a:rPr lang="ko-KR" altLang="en-US" dirty="0"/>
              <a:t>가 절반</a:t>
            </a:r>
            <a:r>
              <a:rPr lang="en-US" altLang="ko-KR" dirty="0"/>
              <a:t>)</a:t>
            </a:r>
          </a:p>
          <a:p>
            <a:pPr marL="993775" lvl="1" indent="-342900"/>
            <a:r>
              <a:rPr lang="en-US" altLang="ko-KR" dirty="0"/>
              <a:t>weight</a:t>
            </a:r>
            <a:r>
              <a:rPr lang="ko-KR" altLang="en-US" dirty="0"/>
              <a:t> </a:t>
            </a:r>
            <a:r>
              <a:rPr lang="en-US" altLang="ko-KR" dirty="0"/>
              <a:t>initialization</a:t>
            </a:r>
          </a:p>
          <a:p>
            <a:pPr marL="993775" lvl="1" indent="-342900"/>
            <a:r>
              <a:rPr lang="en-US" altLang="ko-KR" dirty="0"/>
              <a:t>identity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를 </a:t>
            </a:r>
            <a:r>
              <a:rPr lang="en-US" altLang="ko-KR" dirty="0"/>
              <a:t>n iteration </a:t>
            </a:r>
            <a:r>
              <a:rPr lang="ko-KR" altLang="en-US" dirty="0"/>
              <a:t>주기로 학습하게 되어 있음</a:t>
            </a:r>
            <a:endParaRPr lang="en-US" altLang="ko-KR" dirty="0"/>
          </a:p>
          <a:p>
            <a:pPr marL="993775" lvl="1" indent="-342900"/>
            <a:endParaRPr lang="en-US" altLang="ko-KR" dirty="0"/>
          </a:p>
          <a:p>
            <a:pPr marL="342900" indent="-342900"/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버전의 원본 코드에서는 논문에서 주어진 </a:t>
            </a:r>
            <a:r>
              <a:rPr lang="en-US" altLang="ko-KR" dirty="0"/>
              <a:t>task</a:t>
            </a:r>
            <a:r>
              <a:rPr lang="ko-KR" altLang="en-US" dirty="0"/>
              <a:t>가 잘 학습되지 않음</a:t>
            </a:r>
            <a:endParaRPr lang="en-US" altLang="ko-KR" dirty="0"/>
          </a:p>
          <a:p>
            <a:pPr marL="342900" indent="-342900"/>
            <a:r>
              <a:rPr lang="ko-KR" altLang="en-US" dirty="0"/>
              <a:t>학습이 진행될 수록 </a:t>
            </a:r>
            <a:r>
              <a:rPr lang="en-US" altLang="ko-KR" dirty="0"/>
              <a:t>D</a:t>
            </a:r>
            <a:r>
              <a:rPr lang="ko-KR" altLang="en-US" dirty="0"/>
              <a:t>가 </a:t>
            </a:r>
            <a:r>
              <a:rPr lang="en-US" altLang="ko-KR" dirty="0"/>
              <a:t>G</a:t>
            </a:r>
            <a:r>
              <a:rPr lang="ko-KR" altLang="en-US" dirty="0"/>
              <a:t>를 압도하여 </a:t>
            </a:r>
            <a:r>
              <a:rPr lang="en-US" altLang="ko-KR" dirty="0"/>
              <a:t>gradient</a:t>
            </a:r>
            <a:r>
              <a:rPr lang="ko-KR" altLang="en-US" dirty="0"/>
              <a:t>가 사라지는 현상</a:t>
            </a:r>
            <a:endParaRPr lang="en-US" altLang="ko-KR" dirty="0"/>
          </a:p>
          <a:p>
            <a:pPr marL="342900" indent="-342900"/>
            <a:r>
              <a:rPr lang="ko-KR" altLang="en-US" dirty="0"/>
              <a:t>위 수정사항 중 </a:t>
            </a:r>
            <a:r>
              <a:rPr lang="en-US" altLang="ko-KR" dirty="0"/>
              <a:t>identity loss </a:t>
            </a:r>
            <a:r>
              <a:rPr lang="ko-KR" altLang="en-US" dirty="0"/>
              <a:t>학습 부분을 제외하고 논문 저자의 코드와 똑같이 수정함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90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ko-KR" altLang="en-US" dirty="0"/>
              <a:t>수정 전</a:t>
            </a:r>
            <a:r>
              <a:rPr lang="en-US" altLang="ko-KR" dirty="0"/>
              <a:t>/</a:t>
            </a:r>
            <a:r>
              <a:rPr lang="ko-KR" altLang="en-US" dirty="0"/>
              <a:t>후 </a:t>
            </a:r>
            <a:r>
              <a:rPr lang="en-US" altLang="ko-KR" dirty="0"/>
              <a:t>loss curve</a:t>
            </a:r>
          </a:p>
          <a:p>
            <a:pPr marL="993775" lvl="1" indent="-342900"/>
            <a:r>
              <a:rPr lang="en-US" altLang="ko-KR" dirty="0"/>
              <a:t>generated image</a:t>
            </a:r>
            <a:r>
              <a:rPr lang="ko-KR" altLang="en-US" dirty="0"/>
              <a:t>에 대해서도 </a:t>
            </a:r>
            <a:r>
              <a:rPr lang="en-US" altLang="ko-KR" dirty="0"/>
              <a:t>D</a:t>
            </a:r>
            <a:r>
              <a:rPr lang="ko-KR" altLang="en-US" dirty="0"/>
              <a:t>가 </a:t>
            </a:r>
            <a:r>
              <a:rPr lang="en-US" altLang="ko-KR" dirty="0"/>
              <a:t>fake</a:t>
            </a:r>
            <a:r>
              <a:rPr lang="ko-KR" altLang="en-US" dirty="0"/>
              <a:t>라 확실히 판단하지 못하고 있음</a:t>
            </a:r>
            <a:r>
              <a:rPr lang="en-US" altLang="ko-KR" dirty="0"/>
              <a:t>(loss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되지 않음</a:t>
            </a:r>
            <a:r>
              <a:rPr lang="en-US" altLang="ko-KR" dirty="0"/>
              <a:t>)</a:t>
            </a:r>
          </a:p>
          <a:p>
            <a:pPr marL="993775" lvl="1" indent="-342900"/>
            <a:r>
              <a:rPr lang="ko-KR" altLang="en-US" dirty="0"/>
              <a:t>모든 수정사항 케이스에 대해 실험해보지는 않았지만</a:t>
            </a:r>
            <a:r>
              <a:rPr lang="en-US" altLang="ko-KR" dirty="0"/>
              <a:t>, generator</a:t>
            </a:r>
            <a:r>
              <a:rPr lang="ko-KR" altLang="en-US" dirty="0"/>
              <a:t>의 </a:t>
            </a:r>
            <a:r>
              <a:rPr lang="en-US" altLang="ko-KR" dirty="0"/>
              <a:t>feature map size</a:t>
            </a:r>
            <a:r>
              <a:rPr lang="ko-KR" altLang="en-US" dirty="0"/>
              <a:t>가 원인으로 보임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10161B-0951-43F8-A887-0872A42B77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2" y="1789040"/>
            <a:ext cx="5431481" cy="3734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31389F-8739-4B8C-8A0E-24142D2BEA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40" y="1789511"/>
            <a:ext cx="5430109" cy="37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2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실험 내용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ko-KR" altLang="en-US" dirty="0"/>
              <a:t>수정 전 실험 결과</a:t>
            </a:r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ko-KR" altLang="en-US" dirty="0"/>
              <a:t>수정 후 실험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0BC487-8DCF-4952-B907-69803FAE0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1365069"/>
            <a:ext cx="3535680" cy="17678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23D1DA-428E-4781-BAC1-058ACE19E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89" y="1365068"/>
            <a:ext cx="3535681" cy="17678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D7E947-EB35-4748-A259-72D7EC687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14" y="4372632"/>
            <a:ext cx="3535200" cy="1767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396B6E8-36DA-499B-A410-C7A2819CA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89" y="4372632"/>
            <a:ext cx="3535199" cy="17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r>
              <a:rPr lang="ko-KR" altLang="en-US" dirty="0"/>
              <a:t> </a:t>
            </a:r>
            <a:r>
              <a:rPr lang="en-US" altLang="ko-KR" dirty="0"/>
              <a:t>Tip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D</a:t>
            </a:r>
            <a:r>
              <a:rPr lang="ko-KR" altLang="en-US" dirty="0"/>
              <a:t>가 </a:t>
            </a:r>
            <a:r>
              <a:rPr lang="en-US" altLang="ko-KR" dirty="0"/>
              <a:t>G</a:t>
            </a:r>
            <a:r>
              <a:rPr lang="ko-KR" altLang="en-US" dirty="0"/>
              <a:t>를 쉽게 이기지 못하도록 </a:t>
            </a:r>
            <a:r>
              <a:rPr lang="en-US" altLang="ko-KR" dirty="0"/>
              <a:t>balance</a:t>
            </a:r>
            <a:r>
              <a:rPr lang="ko-KR" altLang="en-US" dirty="0"/>
              <a:t>를 맞추는 것이 중요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GAN training</a:t>
            </a:r>
            <a:r>
              <a:rPr lang="ko-KR" altLang="en-US" dirty="0"/>
              <a:t>시 가장 많이 발생하는 문제로 보임</a:t>
            </a:r>
            <a:endParaRPr lang="en-US" altLang="ko-KR" dirty="0"/>
          </a:p>
          <a:p>
            <a:pPr marL="993775" lvl="1" indent="-342900"/>
            <a:r>
              <a:rPr lang="ko-KR" altLang="en-US" dirty="0"/>
              <a:t>해결방안</a:t>
            </a:r>
            <a:r>
              <a:rPr lang="en-US" altLang="ko-KR" dirty="0"/>
              <a:t>(web 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</a:p>
          <a:p>
            <a:pPr marL="1450975" lvl="2" indent="-342900"/>
            <a:r>
              <a:rPr lang="en-US" altLang="ko-KR" dirty="0"/>
              <a:t>D</a:t>
            </a:r>
            <a:r>
              <a:rPr lang="ko-KR" altLang="en-US" dirty="0"/>
              <a:t>의 </a:t>
            </a:r>
            <a:r>
              <a:rPr lang="en-US" altLang="ko-KR" dirty="0"/>
              <a:t>capacity</a:t>
            </a:r>
            <a:r>
              <a:rPr lang="ko-KR" altLang="en-US" dirty="0"/>
              <a:t>를 줄이거나</a:t>
            </a:r>
            <a:r>
              <a:rPr lang="en-US" altLang="ko-KR" dirty="0"/>
              <a:t>, G</a:t>
            </a:r>
            <a:r>
              <a:rPr lang="ko-KR" altLang="en-US" dirty="0"/>
              <a:t>의 </a:t>
            </a:r>
            <a:r>
              <a:rPr lang="en-US" altLang="ko-KR" dirty="0"/>
              <a:t>capacity</a:t>
            </a:r>
            <a:r>
              <a:rPr lang="ko-KR" altLang="en-US" dirty="0"/>
              <a:t>를 늘리거나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D loss</a:t>
            </a:r>
            <a:r>
              <a:rPr lang="ko-KR" altLang="en-US" dirty="0"/>
              <a:t>가 특정 값 이하로 떨어지면 </a:t>
            </a:r>
            <a:r>
              <a:rPr lang="en-US" altLang="ko-KR" dirty="0"/>
              <a:t>D training</a:t>
            </a:r>
            <a:r>
              <a:rPr lang="ko-KR" altLang="en-US" dirty="0"/>
              <a:t>은 중지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D </a:t>
            </a:r>
            <a:r>
              <a:rPr lang="ko-KR" altLang="en-US" dirty="0"/>
              <a:t>한 번 </a:t>
            </a:r>
            <a:r>
              <a:rPr lang="en-US" altLang="ko-KR" dirty="0"/>
              <a:t>training</a:t>
            </a:r>
            <a:r>
              <a:rPr lang="ko-KR" altLang="en-US" dirty="0"/>
              <a:t>할 동안 </a:t>
            </a:r>
            <a:r>
              <a:rPr lang="en-US" altLang="ko-KR" dirty="0"/>
              <a:t>G n</a:t>
            </a:r>
            <a:r>
              <a:rPr lang="ko-KR" altLang="en-US" dirty="0"/>
              <a:t>번 </a:t>
            </a:r>
            <a:r>
              <a:rPr lang="en-US" altLang="ko-KR" dirty="0"/>
              <a:t>training</a:t>
            </a:r>
          </a:p>
          <a:p>
            <a:pPr marL="1450975" lvl="2" indent="-342900"/>
            <a:r>
              <a:rPr lang="en-US" altLang="ko-KR" dirty="0"/>
              <a:t>D</a:t>
            </a:r>
            <a:r>
              <a:rPr lang="ko-KR" altLang="en-US" dirty="0"/>
              <a:t>와 </a:t>
            </a:r>
            <a:r>
              <a:rPr lang="en-US" altLang="ko-KR" dirty="0"/>
              <a:t>G</a:t>
            </a:r>
            <a:r>
              <a:rPr lang="ko-KR" altLang="en-US" dirty="0"/>
              <a:t>의 </a:t>
            </a:r>
            <a:r>
              <a:rPr lang="en-US" altLang="ko-KR" dirty="0"/>
              <a:t>learning rate</a:t>
            </a:r>
            <a:r>
              <a:rPr lang="ko-KR" altLang="en-US" dirty="0"/>
              <a:t>를 다르게 설정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…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60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Referrences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>
                <a:hlinkClick r:id="rId2"/>
              </a:rPr>
              <a:t>https://arxiv.org/abs/1611.04076</a:t>
            </a:r>
            <a:r>
              <a:rPr lang="en-US" altLang="ko-KR" dirty="0"/>
              <a:t> (LSGAN)</a:t>
            </a:r>
          </a:p>
          <a:p>
            <a:pPr marL="342900" indent="-342900"/>
            <a:r>
              <a:rPr lang="en-US" altLang="ko-KR" dirty="0">
                <a:hlinkClick r:id="rId3"/>
              </a:rPr>
              <a:t>https://arxiv.org/abs/1611.07004</a:t>
            </a:r>
            <a:r>
              <a:rPr lang="en-US" altLang="ko-KR" dirty="0"/>
              <a:t> (pix2pix)</a:t>
            </a:r>
          </a:p>
          <a:p>
            <a:pPr marL="342900" indent="-342900"/>
            <a:r>
              <a:rPr lang="en-US" altLang="ko-KR" dirty="0">
                <a:hlinkClick r:id="rId4"/>
              </a:rPr>
              <a:t>https://people.eecs.berkeley.edu/~jonlong/long_shelhamer_fcn.pdf</a:t>
            </a:r>
            <a:r>
              <a:rPr lang="en-US" altLang="ko-KR" dirty="0"/>
              <a:t> (Skip Connection)</a:t>
            </a:r>
          </a:p>
          <a:p>
            <a:pPr marL="342900" indent="-342900"/>
            <a:r>
              <a:rPr lang="en-US" altLang="ko-KR" dirty="0">
                <a:hlinkClick r:id="rId5"/>
              </a:rPr>
              <a:t>https://medium.com/syncedreview/facebook-ai-proposes-group-normalization-alternative-to-batch-normalization-fb0699bffae7</a:t>
            </a:r>
            <a:endParaRPr lang="en-US" altLang="ko-KR" dirty="0"/>
          </a:p>
          <a:p>
            <a:pPr marL="342900" indent="-342900"/>
            <a:r>
              <a:rPr lang="en-US" altLang="ko-KR" dirty="0">
                <a:hlinkClick r:id="rId6"/>
              </a:rPr>
              <a:t>https://arxiv.org/abs/1703.10593</a:t>
            </a:r>
            <a:endParaRPr lang="en-US" altLang="ko-KR" dirty="0"/>
          </a:p>
          <a:p>
            <a:pPr marL="342900" indent="-342900"/>
            <a:r>
              <a:rPr lang="en-US" altLang="ko-KR" dirty="0">
                <a:hlinkClick r:id="rId7"/>
              </a:rPr>
              <a:t>https://tv.naver.com/v/2203900</a:t>
            </a:r>
            <a:r>
              <a:rPr lang="en-US" altLang="ko-KR" dirty="0"/>
              <a:t> (</a:t>
            </a:r>
            <a:r>
              <a:rPr lang="ko-KR" altLang="en-US" dirty="0"/>
              <a:t>논문 저자의 강의</a:t>
            </a:r>
            <a:r>
              <a:rPr lang="en-US" altLang="ko-KR" dirty="0"/>
              <a:t>)</a:t>
            </a:r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04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ko-KR" altLang="en-US" dirty="0"/>
              <a:t>사전지식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LSGAN</a:t>
            </a:r>
          </a:p>
          <a:p>
            <a:pPr marL="993775" lvl="1" indent="-342900"/>
            <a:r>
              <a:rPr lang="en-US" altLang="ko-KR" dirty="0"/>
              <a:t>pix2pix</a:t>
            </a:r>
          </a:p>
          <a:p>
            <a:pPr marL="993775" lvl="1" indent="-342900"/>
            <a:r>
              <a:rPr lang="en-US" altLang="ko-KR" dirty="0"/>
              <a:t>Skip Connection</a:t>
            </a:r>
          </a:p>
          <a:p>
            <a:pPr marL="993775" lvl="1" indent="-342900"/>
            <a:r>
              <a:rPr lang="en-US" altLang="ko-KR" dirty="0" err="1"/>
              <a:t>BatchNorm</a:t>
            </a:r>
            <a:r>
              <a:rPr lang="en-US" altLang="ko-KR" dirty="0"/>
              <a:t> &amp; </a:t>
            </a:r>
            <a:r>
              <a:rPr lang="en-US" altLang="ko-KR" dirty="0" err="1"/>
              <a:t>InstanceNorm</a:t>
            </a:r>
            <a:endParaRPr lang="en-US" altLang="ko-KR" dirty="0"/>
          </a:p>
          <a:p>
            <a:pPr marL="342900" indent="-342900"/>
            <a:r>
              <a:rPr lang="en-US" altLang="ko-KR" dirty="0" err="1"/>
              <a:t>CycleGAN</a:t>
            </a:r>
            <a:endParaRPr lang="en-US" altLang="ko-KR" dirty="0"/>
          </a:p>
          <a:p>
            <a:pPr marL="342900" indent="-342900"/>
            <a:r>
              <a:rPr lang="ko-KR" altLang="en-US" dirty="0"/>
              <a:t>실험 내용</a:t>
            </a:r>
            <a:endParaRPr lang="en-US" altLang="ko-KR" dirty="0"/>
          </a:p>
          <a:p>
            <a:pPr marL="342900" indent="-342900"/>
            <a:r>
              <a:rPr lang="en-US" altLang="ko-KR" dirty="0"/>
              <a:t>Training Tip</a:t>
            </a:r>
          </a:p>
          <a:p>
            <a:pPr marL="342900" indent="-34290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66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사전지식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LSGAN</a:t>
            </a:r>
          </a:p>
          <a:p>
            <a:pPr marL="993775" lvl="1" indent="-342900"/>
            <a:r>
              <a:rPr lang="ko-KR" altLang="en-US" dirty="0"/>
              <a:t>기존 </a:t>
            </a:r>
            <a:r>
              <a:rPr lang="en-US" altLang="ko-KR" dirty="0"/>
              <a:t>GAN</a:t>
            </a:r>
            <a:r>
              <a:rPr lang="ko-KR" altLang="en-US" dirty="0"/>
              <a:t>에서 발생하는 </a:t>
            </a:r>
            <a:r>
              <a:rPr lang="en-US" altLang="ko-KR" dirty="0"/>
              <a:t>Gradient Vanishing </a:t>
            </a:r>
            <a:r>
              <a:rPr lang="ko-KR" altLang="en-US" dirty="0"/>
              <a:t>문제를 해결하기 위해 </a:t>
            </a:r>
            <a:r>
              <a:rPr lang="en-US" altLang="ko-KR" dirty="0"/>
              <a:t>L2-loss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D</a:t>
            </a:r>
            <a:r>
              <a:rPr lang="ko-KR" altLang="en-US" dirty="0"/>
              <a:t>를 속이지만 </a:t>
            </a:r>
            <a:r>
              <a:rPr lang="en-US" altLang="ko-KR" dirty="0"/>
              <a:t>real image</a:t>
            </a:r>
            <a:r>
              <a:rPr lang="ko-KR" altLang="en-US" dirty="0"/>
              <a:t>와 동떨어진</a:t>
            </a:r>
            <a:r>
              <a:rPr lang="en-US" altLang="ko-KR" dirty="0"/>
              <a:t> image</a:t>
            </a:r>
            <a:r>
              <a:rPr lang="ko-KR" altLang="en-US" dirty="0"/>
              <a:t>가 생성되는 문제를 개선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BC4746-FBAC-4EAE-B10F-D846A0F3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11" y="1698981"/>
            <a:ext cx="6486525" cy="2781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C6680F-4CE8-4C8E-A608-F9E635E09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1" y="5467208"/>
            <a:ext cx="5934075" cy="809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2C9DDC-1CE1-4BBE-80FC-2ED479C441CE}"/>
              </a:ext>
            </a:extLst>
          </p:cNvPr>
          <p:cNvSpPr txBox="1"/>
          <p:nvPr/>
        </p:nvSpPr>
        <p:spPr>
          <a:xfrm>
            <a:off x="2418670" y="4845247"/>
            <a:ext cx="646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GAN :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A65F8-3022-4C0B-B02F-361D5087AC93}"/>
              </a:ext>
            </a:extLst>
          </p:cNvPr>
          <p:cNvSpPr txBox="1"/>
          <p:nvPr/>
        </p:nvSpPr>
        <p:spPr>
          <a:xfrm>
            <a:off x="2220685" y="5494027"/>
            <a:ext cx="844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LSGAN :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B25A87-46EC-4DD0-91AF-407EC06F7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417" y="4821284"/>
            <a:ext cx="60293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3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사전지식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1" y="836712"/>
            <a:ext cx="11379200" cy="5638800"/>
          </a:xfrm>
        </p:spPr>
        <p:txBody>
          <a:bodyPr/>
          <a:lstStyle/>
          <a:p>
            <a:pPr marL="342900" indent="-342900"/>
            <a:r>
              <a:rPr lang="en-US" altLang="ko-KR" dirty="0"/>
              <a:t>Pix2Pix</a:t>
            </a:r>
          </a:p>
          <a:p>
            <a:pPr marL="993775" lvl="1" indent="-342900"/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translation</a:t>
            </a:r>
            <a:r>
              <a:rPr lang="ko-KR" altLang="en-US" dirty="0"/>
              <a:t>을 </a:t>
            </a:r>
            <a:r>
              <a:rPr lang="en-US" altLang="ko-KR" dirty="0"/>
              <a:t>supervised learning</a:t>
            </a:r>
            <a:r>
              <a:rPr lang="ko-KR" altLang="en-US" dirty="0"/>
              <a:t>으로 해결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translation : </a:t>
            </a:r>
            <a:r>
              <a:rPr lang="ko-KR" altLang="en-US" dirty="0"/>
              <a:t>특정 </a:t>
            </a:r>
            <a:r>
              <a:rPr lang="en-US" altLang="ko-KR" dirty="0"/>
              <a:t>Domain</a:t>
            </a:r>
            <a:r>
              <a:rPr lang="ko-KR" altLang="en-US" dirty="0"/>
              <a:t>의 이미지를 다른 </a:t>
            </a:r>
            <a:r>
              <a:rPr lang="en-US" altLang="ko-KR" dirty="0"/>
              <a:t>Domain</a:t>
            </a:r>
            <a:r>
              <a:rPr lang="ko-KR" altLang="en-US" dirty="0"/>
              <a:t>에 속하는 이미지로 변경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83A697-1D12-4C79-BB98-45D3AE153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96" y="1691503"/>
            <a:ext cx="7776574" cy="29222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D04848-F516-479A-8749-EC9A60480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342" y="5002108"/>
            <a:ext cx="3486150" cy="638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8CA657-8A11-4D7E-9A44-A8335EB13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342" y="5725209"/>
            <a:ext cx="2676525" cy="361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D4B46E-79F9-4FA9-B8C9-93618BD03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096" y="5349371"/>
            <a:ext cx="35718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0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사전지식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Skip Connection</a:t>
            </a:r>
          </a:p>
          <a:p>
            <a:pPr marL="993775" lvl="1" indent="-342900"/>
            <a:r>
              <a:rPr lang="en-US" altLang="ko-KR" dirty="0"/>
              <a:t>encoding</a:t>
            </a:r>
            <a:r>
              <a:rPr lang="ko-KR" altLang="en-US" dirty="0"/>
              <a:t> 단계에서의 </a:t>
            </a:r>
            <a:r>
              <a:rPr lang="en-US" altLang="ko-KR" dirty="0"/>
              <a:t>feature map </a:t>
            </a:r>
            <a:r>
              <a:rPr lang="ko-KR" altLang="en-US" dirty="0"/>
              <a:t>을 </a:t>
            </a:r>
            <a:r>
              <a:rPr lang="en-US" altLang="ko-KR" dirty="0"/>
              <a:t>decoding </a:t>
            </a:r>
            <a:r>
              <a:rPr lang="ko-KR" altLang="en-US" dirty="0"/>
              <a:t>단계에서의 </a:t>
            </a:r>
            <a:r>
              <a:rPr lang="en-US" altLang="ko-KR" dirty="0"/>
              <a:t>feature map</a:t>
            </a:r>
            <a:r>
              <a:rPr lang="ko-KR" altLang="en-US" dirty="0"/>
              <a:t>과 </a:t>
            </a:r>
            <a:r>
              <a:rPr lang="en-US" altLang="ko-KR" dirty="0" err="1"/>
              <a:t>concat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detail</a:t>
            </a:r>
            <a:r>
              <a:rPr lang="ko-KR" altLang="en-US" dirty="0"/>
              <a:t>한 정보를 유지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866C12-6BBB-4CF9-84E6-66A30391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57" y="2174965"/>
            <a:ext cx="6706009" cy="29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2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사전지식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Norm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Instance</a:t>
            </a:r>
            <a:r>
              <a:rPr lang="ko-KR" altLang="en-US" dirty="0"/>
              <a:t> </a:t>
            </a:r>
            <a:r>
              <a:rPr lang="en-US" altLang="ko-KR" dirty="0"/>
              <a:t>Norm</a:t>
            </a:r>
          </a:p>
          <a:p>
            <a:pPr marL="993775" lvl="1" indent="-342900"/>
            <a:r>
              <a:rPr lang="en-US" altLang="ko-KR" dirty="0"/>
              <a:t>batch </a:t>
            </a:r>
            <a:r>
              <a:rPr lang="ko-KR" altLang="en-US" dirty="0"/>
              <a:t>전체에 대해서 </a:t>
            </a:r>
            <a:r>
              <a:rPr lang="en-US" altLang="ko-KR" dirty="0"/>
              <a:t>normalization</a:t>
            </a:r>
            <a:r>
              <a:rPr lang="ko-KR" altLang="en-US" dirty="0"/>
              <a:t>하는 것과 달리 하나의 </a:t>
            </a:r>
            <a:r>
              <a:rPr lang="en-US" altLang="ko-KR" dirty="0"/>
              <a:t>batch</a:t>
            </a:r>
            <a:r>
              <a:rPr lang="ko-KR" altLang="en-US" dirty="0"/>
              <a:t>에 대해서만 </a:t>
            </a:r>
            <a:r>
              <a:rPr lang="en-US" altLang="ko-KR" dirty="0"/>
              <a:t>normalization</a:t>
            </a:r>
            <a:r>
              <a:rPr lang="ko-KR" altLang="en-US" dirty="0"/>
              <a:t>을 함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style transfer</a:t>
            </a:r>
            <a:r>
              <a:rPr lang="ko-KR" altLang="en-US" dirty="0"/>
              <a:t>에서 사용하던 방법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A5F5D2-BE28-4259-B8B9-63F854A7A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24" y="2180544"/>
            <a:ext cx="61817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4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CycleGAN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Motivation</a:t>
            </a:r>
          </a:p>
          <a:p>
            <a:pPr marL="993775" lvl="1" indent="-342900"/>
            <a:r>
              <a:rPr lang="en-US" altLang="ko-KR" dirty="0"/>
              <a:t>pix2pix </a:t>
            </a:r>
            <a:r>
              <a:rPr lang="ko-KR" altLang="en-US" dirty="0"/>
              <a:t>같은 경우 </a:t>
            </a:r>
            <a:r>
              <a:rPr lang="en-US" altLang="ko-KR" dirty="0"/>
              <a:t>supervised learning</a:t>
            </a:r>
            <a:r>
              <a:rPr lang="ko-KR" altLang="en-US" dirty="0"/>
              <a:t>이기 때문에 </a:t>
            </a:r>
            <a:r>
              <a:rPr lang="en-US" altLang="ko-KR" dirty="0"/>
              <a:t>paired dataset</a:t>
            </a:r>
            <a:r>
              <a:rPr lang="ko-KR" altLang="en-US" dirty="0"/>
              <a:t>이 필요함</a:t>
            </a:r>
            <a:r>
              <a:rPr lang="en-US" altLang="ko-KR" dirty="0"/>
              <a:t>.</a:t>
            </a:r>
          </a:p>
          <a:p>
            <a:pPr marL="993775" lvl="1" indent="-342900"/>
            <a:r>
              <a:rPr lang="ko-KR" altLang="en-US" dirty="0"/>
              <a:t>실생활에서 </a:t>
            </a:r>
            <a:r>
              <a:rPr lang="en-US" altLang="ko-KR" dirty="0"/>
              <a:t>paired dataset</a:t>
            </a:r>
            <a:r>
              <a:rPr lang="ko-KR" altLang="en-US" dirty="0"/>
              <a:t>을 구하는 것은 매우 어려운 일</a:t>
            </a:r>
            <a:endParaRPr lang="en-US" altLang="ko-KR" dirty="0"/>
          </a:p>
          <a:p>
            <a:pPr marL="1450975" lvl="2" indent="-342900"/>
            <a:r>
              <a:rPr lang="ko-KR" altLang="en-US" dirty="0"/>
              <a:t>사진</a:t>
            </a:r>
            <a:r>
              <a:rPr lang="en-US" altLang="ko-KR" dirty="0"/>
              <a:t>&lt;-&gt;</a:t>
            </a:r>
            <a:r>
              <a:rPr lang="ko-KR" altLang="en-US" dirty="0"/>
              <a:t>모네 그림 변환을 한다면</a:t>
            </a:r>
            <a:r>
              <a:rPr lang="en-US" altLang="ko-KR" dirty="0"/>
              <a:t>, </a:t>
            </a:r>
            <a:r>
              <a:rPr lang="ko-KR" altLang="en-US" dirty="0"/>
              <a:t>모든 사진에 대한 모네 그림 버전의 이미지가 필요함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Unpaired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r>
              <a:rPr lang="ko-KR" altLang="en-US" dirty="0"/>
              <a:t>으로 </a:t>
            </a:r>
            <a:r>
              <a:rPr lang="en-US" altLang="ko-KR" dirty="0"/>
              <a:t>Image to Image translation</a:t>
            </a:r>
            <a:r>
              <a:rPr lang="ko-KR" altLang="en-US" dirty="0"/>
              <a:t>을 시도함</a:t>
            </a:r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285750" indent="-285750"/>
            <a:r>
              <a:rPr lang="ko-KR" altLang="en-US" dirty="0"/>
              <a:t>전체 구조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Domain</a:t>
            </a:r>
            <a:r>
              <a:rPr lang="ko-KR" altLang="en-US" dirty="0"/>
              <a:t>간 </a:t>
            </a:r>
            <a:r>
              <a:rPr lang="en-US" altLang="ko-KR" dirty="0"/>
              <a:t>translation</a:t>
            </a:r>
            <a:r>
              <a:rPr lang="ko-KR" altLang="en-US" dirty="0"/>
              <a:t>을 위해 각각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Generator(G), Discriminator(D)</a:t>
            </a:r>
            <a:r>
              <a:rPr lang="ko-KR" altLang="en-US" dirty="0"/>
              <a:t>가 필요함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D(x) : </a:t>
            </a:r>
            <a:r>
              <a:rPr lang="ko-KR" altLang="en-US" dirty="0"/>
              <a:t>이미지가 </a:t>
            </a:r>
            <a:r>
              <a:rPr lang="en-US" altLang="ko-KR" dirty="0"/>
              <a:t>Domain X</a:t>
            </a:r>
            <a:r>
              <a:rPr lang="ko-KR" altLang="en-US" dirty="0"/>
              <a:t>에 해당하는지 판별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D(y) : </a:t>
            </a:r>
            <a:r>
              <a:rPr lang="ko-KR" altLang="en-US" dirty="0"/>
              <a:t>이미지가 </a:t>
            </a:r>
            <a:r>
              <a:rPr lang="en-US" altLang="ko-KR" dirty="0"/>
              <a:t>Domain Y</a:t>
            </a:r>
            <a:r>
              <a:rPr lang="ko-KR" altLang="en-US" dirty="0"/>
              <a:t>에 해당하는지 판별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G : Domain X</a:t>
            </a:r>
            <a:r>
              <a:rPr lang="ko-KR" altLang="en-US" dirty="0"/>
              <a:t>의 이미지를 받아 </a:t>
            </a:r>
            <a:r>
              <a:rPr lang="en-US" altLang="ko-KR" dirty="0"/>
              <a:t>Domain Y</a:t>
            </a:r>
            <a:r>
              <a:rPr lang="ko-KR" altLang="en-US" dirty="0"/>
              <a:t>의 이미지로 변환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F : Domain Y</a:t>
            </a:r>
            <a:r>
              <a:rPr lang="ko-KR" altLang="en-US" dirty="0"/>
              <a:t>의 이미지를 받아 </a:t>
            </a:r>
            <a:r>
              <a:rPr lang="en-US" altLang="ko-KR" dirty="0"/>
              <a:t>Domain X</a:t>
            </a:r>
            <a:r>
              <a:rPr lang="ko-KR" altLang="en-US" dirty="0"/>
              <a:t>의 이미지로 변환</a:t>
            </a:r>
            <a:endParaRPr lang="en-US" altLang="ko-KR" dirty="0"/>
          </a:p>
          <a:p>
            <a:pPr marL="993775" lvl="1" indent="-342900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D671AC-2BDF-4C05-B503-9F8867651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131" y="4578532"/>
            <a:ext cx="1762125" cy="1285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DA9FB7-45CD-4861-B3A2-BAB2F9F85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749" y="2167640"/>
            <a:ext cx="6656478" cy="206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6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CycleGAN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</a:p>
          <a:p>
            <a:pPr marL="993775" lvl="1" indent="-342900"/>
            <a:r>
              <a:rPr lang="en-US" altLang="ko-KR" dirty="0"/>
              <a:t>Adversarial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</a:p>
          <a:p>
            <a:pPr marL="1450975" lvl="2" indent="-342900"/>
            <a:r>
              <a:rPr lang="en-US" altLang="ko-KR" dirty="0"/>
              <a:t>D</a:t>
            </a:r>
            <a:r>
              <a:rPr lang="ko-KR" altLang="en-US" dirty="0"/>
              <a:t>가 해당 </a:t>
            </a:r>
            <a:r>
              <a:rPr lang="en-US" altLang="ko-KR" dirty="0"/>
              <a:t>Domain</a:t>
            </a:r>
            <a:r>
              <a:rPr lang="ko-KR" altLang="en-US" dirty="0"/>
              <a:t>의 이미지를 잘 판별하는지 표현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D(x),</a:t>
            </a:r>
            <a:r>
              <a:rPr lang="ko-KR" altLang="en-US" dirty="0"/>
              <a:t> </a:t>
            </a:r>
            <a:r>
              <a:rPr lang="en-US" altLang="ko-KR" dirty="0"/>
              <a:t>D(y)</a:t>
            </a:r>
            <a:r>
              <a:rPr lang="ko-KR" altLang="en-US" dirty="0"/>
              <a:t>에 대해서 모두 계산이 필요함</a:t>
            </a:r>
            <a:endParaRPr lang="en-US" altLang="ko-KR" dirty="0"/>
          </a:p>
          <a:p>
            <a:pPr marL="1450975" lvl="2" indent="-342900"/>
            <a:endParaRPr lang="en-US" altLang="ko-KR" dirty="0"/>
          </a:p>
          <a:p>
            <a:pPr marL="1450975" lvl="2" indent="-342900"/>
            <a:endParaRPr lang="en-US" altLang="ko-KR" dirty="0"/>
          </a:p>
          <a:p>
            <a:pPr marL="1450975" lvl="2" indent="-342900"/>
            <a:endParaRPr lang="en-US" altLang="ko-KR" dirty="0"/>
          </a:p>
          <a:p>
            <a:pPr marL="1450975" lvl="2" indent="-342900"/>
            <a:endParaRPr lang="en-US" altLang="ko-KR" dirty="0"/>
          </a:p>
          <a:p>
            <a:pPr marL="993775" lvl="1" indent="-342900"/>
            <a:r>
              <a:rPr lang="en-US" altLang="ko-KR" dirty="0"/>
              <a:t>Cycle</a:t>
            </a:r>
            <a:r>
              <a:rPr lang="ko-KR" altLang="en-US" dirty="0"/>
              <a:t> </a:t>
            </a:r>
            <a:r>
              <a:rPr lang="en-US" altLang="ko-KR" dirty="0"/>
              <a:t>Consistency Loss</a:t>
            </a:r>
          </a:p>
          <a:p>
            <a:pPr marL="1450975" lvl="2" indent="-342900"/>
            <a:r>
              <a:rPr lang="en-US" altLang="ko-KR" dirty="0"/>
              <a:t>unpaired dataset</a:t>
            </a:r>
            <a:r>
              <a:rPr lang="ko-KR" altLang="en-US" dirty="0"/>
              <a:t>을 사용하기 때문에 </a:t>
            </a:r>
            <a:r>
              <a:rPr lang="en-US" altLang="ko-KR" dirty="0"/>
              <a:t>input image</a:t>
            </a:r>
            <a:r>
              <a:rPr lang="ko-KR" altLang="en-US" dirty="0"/>
              <a:t>가 전혀 다른 형태의 </a:t>
            </a:r>
            <a:r>
              <a:rPr lang="en-US" altLang="ko-KR" dirty="0"/>
              <a:t>output image</a:t>
            </a:r>
            <a:r>
              <a:rPr lang="ko-KR" altLang="en-US" dirty="0"/>
              <a:t>로 </a:t>
            </a:r>
            <a:r>
              <a:rPr lang="en-US" altLang="ko-KR" dirty="0"/>
              <a:t>mapping</a:t>
            </a:r>
            <a:r>
              <a:rPr lang="ko-KR" altLang="en-US" dirty="0"/>
              <a:t>될 수 있음</a:t>
            </a:r>
            <a:endParaRPr lang="en-US" altLang="ko-KR" dirty="0"/>
          </a:p>
          <a:p>
            <a:pPr marL="1450975" lvl="2" indent="-342900"/>
            <a:r>
              <a:rPr lang="en-US" altLang="ko-KR" dirty="0"/>
              <a:t>loss</a:t>
            </a:r>
            <a:r>
              <a:rPr lang="ko-KR" altLang="en-US" dirty="0"/>
              <a:t>는 낮지만</a:t>
            </a:r>
            <a:r>
              <a:rPr lang="en-US" altLang="ko-KR" dirty="0"/>
              <a:t>, </a:t>
            </a:r>
            <a:r>
              <a:rPr lang="ko-KR" altLang="en-US" dirty="0"/>
              <a:t>우리가 원하는 이미지는 아닐 수 있기 때문에 </a:t>
            </a:r>
            <a:r>
              <a:rPr lang="en-US" altLang="ko-KR" dirty="0"/>
              <a:t>cycle loss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1450975" lvl="2" indent="-342900"/>
            <a:r>
              <a:rPr lang="ko-KR" altLang="en-US" dirty="0"/>
              <a:t>다시 원본으로 되돌릴 수 있을 만큼만 변형된 이미지를 생성한다는 것과 유사한 의미</a:t>
            </a:r>
            <a:endParaRPr lang="en-US" altLang="ko-KR" dirty="0"/>
          </a:p>
          <a:p>
            <a:pPr marL="993775" lvl="1" indent="-342900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386250-749D-4361-8F62-742679AE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369" y="2031682"/>
            <a:ext cx="4143375" cy="60007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FC2840-6ADA-4EB6-B335-6F8468633AF2}"/>
              </a:ext>
            </a:extLst>
          </p:cNvPr>
          <p:cNvGrpSpPr/>
          <p:nvPr/>
        </p:nvGrpSpPr>
        <p:grpSpPr>
          <a:xfrm>
            <a:off x="5312227" y="4226244"/>
            <a:ext cx="2819675" cy="1653807"/>
            <a:chOff x="8612775" y="4212429"/>
            <a:chExt cx="2819675" cy="165380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BE535D9-1D85-46DB-A4FC-0ED19AADC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2775" y="4212429"/>
              <a:ext cx="886370" cy="67532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56F24A4-CDD0-4455-AF0F-61DDA42BB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34613" y="4625982"/>
              <a:ext cx="897837" cy="67532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221C4EA-BA80-405D-89FB-BFC1FC083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2775" y="5207240"/>
              <a:ext cx="886369" cy="658996"/>
            </a:xfrm>
            <a:prstGeom prst="rect">
              <a:avLst/>
            </a:prstGeom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96D864A-4B64-478B-BFF3-CE64D8BFC45B}"/>
                </a:ext>
              </a:extLst>
            </p:cNvPr>
            <p:cNvCxnSpPr>
              <a:stCxn id="7" idx="3"/>
              <a:endCxn id="8" idx="1"/>
            </p:cNvCxnSpPr>
            <p:nvPr/>
          </p:nvCxnSpPr>
          <p:spPr bwMode="auto">
            <a:xfrm>
              <a:off x="9499145" y="4550094"/>
              <a:ext cx="1035468" cy="4135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A3C0A34-5B4D-44D0-B2EC-0279F529532D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 bwMode="auto">
            <a:xfrm flipV="1">
              <a:off x="9499144" y="4963647"/>
              <a:ext cx="1035469" cy="5730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DDCBCDA-18D5-4B70-9D12-390FBA9530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327" y="4226244"/>
            <a:ext cx="3257550" cy="647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43EE7FB-8D9D-49A6-BD8E-FB2C4F0992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8727" y="4178067"/>
            <a:ext cx="30956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3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CycleGAN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Total Loss</a:t>
            </a:r>
          </a:p>
          <a:p>
            <a:pPr marL="993775" lvl="1" indent="-342900"/>
            <a:endParaRPr lang="en-US" altLang="ko-KR" dirty="0"/>
          </a:p>
          <a:p>
            <a:pPr marL="993775" lvl="1" indent="-342900"/>
            <a:endParaRPr lang="en-US" altLang="ko-KR" dirty="0"/>
          </a:p>
          <a:p>
            <a:pPr marL="993775" lvl="1" indent="-342900"/>
            <a:endParaRPr lang="en-US" altLang="ko-KR" dirty="0"/>
          </a:p>
          <a:p>
            <a:pPr marL="993775" lvl="1" indent="-342900"/>
            <a:endParaRPr lang="en-US" altLang="ko-KR" dirty="0"/>
          </a:p>
          <a:p>
            <a:pPr marL="993775" lvl="1" indent="-342900"/>
            <a:endParaRPr lang="en-US" altLang="ko-KR" dirty="0"/>
          </a:p>
          <a:p>
            <a:pPr marL="993775" lvl="1" indent="-342900"/>
            <a:r>
              <a:rPr lang="en-US" altLang="ko-KR" dirty="0"/>
              <a:t>λ : hyper-parameter(</a:t>
            </a:r>
            <a:r>
              <a:rPr lang="ko-KR" altLang="en-US" dirty="0"/>
              <a:t>논문에서는 </a:t>
            </a:r>
            <a:r>
              <a:rPr lang="en-US" altLang="ko-KR" dirty="0"/>
              <a:t>10.0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marL="993775" lvl="1" indent="-342900"/>
            <a:endParaRPr lang="en-US" altLang="ko-KR" dirty="0"/>
          </a:p>
          <a:p>
            <a:pPr marL="342900" indent="-342900"/>
            <a:r>
              <a:rPr lang="en-US" altLang="ko-KR" dirty="0"/>
              <a:t>Identity Loss</a:t>
            </a:r>
          </a:p>
          <a:p>
            <a:pPr marL="993775" lvl="1" indent="-342900"/>
            <a:r>
              <a:rPr lang="ko-KR" altLang="en-US" dirty="0"/>
              <a:t>특정 </a:t>
            </a:r>
            <a:r>
              <a:rPr lang="en-US" altLang="ko-KR" dirty="0"/>
              <a:t>task(</a:t>
            </a:r>
            <a:r>
              <a:rPr lang="ko-KR" altLang="en-US" dirty="0"/>
              <a:t>그림 </a:t>
            </a:r>
            <a:r>
              <a:rPr lang="en-US" altLang="ko-KR" dirty="0"/>
              <a:t>-&gt; 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identity loss</a:t>
            </a:r>
            <a:r>
              <a:rPr lang="ko-KR" altLang="en-US" dirty="0"/>
              <a:t>를 추가하면 성능이 좀 더 좋아지는 것을 확인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task</a:t>
            </a:r>
            <a:r>
              <a:rPr lang="ko-KR" altLang="en-US" dirty="0"/>
              <a:t>에 따라 다르지만</a:t>
            </a:r>
            <a:r>
              <a:rPr lang="en-US" altLang="ko-KR" dirty="0"/>
              <a:t>, </a:t>
            </a:r>
            <a:r>
              <a:rPr lang="ko-KR" altLang="en-US" dirty="0"/>
              <a:t>일반적으로 사용한다고 해서 성능을 떨어뜨리는 것은 없는 것으로 보임</a:t>
            </a:r>
            <a:endParaRPr lang="en-US" altLang="ko-KR" dirty="0"/>
          </a:p>
          <a:p>
            <a:pPr marL="993775" lvl="1" indent="-342900"/>
            <a:r>
              <a:rPr lang="en-US" altLang="ko-KR" dirty="0"/>
              <a:t>loss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는 </a:t>
            </a:r>
            <a:r>
              <a:rPr lang="en-US" altLang="ko-KR" dirty="0"/>
              <a:t>cycle loss weight(λ) * 0.5 </a:t>
            </a:r>
          </a:p>
          <a:p>
            <a:pPr marL="342900" indent="-342900"/>
            <a:endParaRPr lang="en-US" altLang="ko-KR" dirty="0"/>
          </a:p>
          <a:p>
            <a:pPr marL="342900" indent="-342900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402B6D-1E97-4B60-AEB6-A2FDB1585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3" y="1310913"/>
            <a:ext cx="3152775" cy="85725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C9CCA95-0EEB-442B-B135-CAF4BDD5F979}"/>
              </a:ext>
            </a:extLst>
          </p:cNvPr>
          <p:cNvGrpSpPr/>
          <p:nvPr/>
        </p:nvGrpSpPr>
        <p:grpSpPr>
          <a:xfrm>
            <a:off x="801053" y="4373064"/>
            <a:ext cx="5381625" cy="316774"/>
            <a:chOff x="801053" y="4188487"/>
            <a:chExt cx="5381625" cy="3167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A3135A3-6B36-463D-AD6C-72A9B1C5D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053" y="4188487"/>
              <a:ext cx="3438525" cy="2667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FDB4581-4052-40E1-8E93-CEAC789AB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9578" y="4200461"/>
              <a:ext cx="1943100" cy="304800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802C155-37A2-455E-9D11-C0810B6CB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456" y="3989781"/>
            <a:ext cx="3375116" cy="25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1049"/>
      </p:ext>
    </p:extLst>
  </p:cSld>
  <p:clrMapOvr>
    <a:masterClrMapping/>
  </p:clrMapOvr>
</p:sld>
</file>

<file path=ppt/theme/theme1.xml><?xml version="1.0" encoding="utf-8"?>
<a:theme xmlns:a="http://schemas.openxmlformats.org/drawingml/2006/main" name="1_테마1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Microsoft YaHei UI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발표자료_form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발표자료_form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B01ACF3A-9833-4840-878D-970FD93C8CE0}" vid="{8E09AC4B-286E-454D-8D61-FB0F39A354C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5039</TotalTime>
  <Words>827</Words>
  <Application>Microsoft Office PowerPoint</Application>
  <PresentationFormat>와이드스크린</PresentationFormat>
  <Paragraphs>137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1" baseType="lpstr">
      <vt:lpstr>Arial Unicode MS</vt:lpstr>
      <vt:lpstr>Microsoft JhengHei</vt:lpstr>
      <vt:lpstr>Microsoft JhengHei UI</vt:lpstr>
      <vt:lpstr>Microsoft YaHei UI</vt:lpstr>
      <vt:lpstr>Noto Sans CJK KR</vt:lpstr>
      <vt:lpstr>굴림</vt:lpstr>
      <vt:lpstr>Malgun Gothic</vt:lpstr>
      <vt:lpstr>Malgun Gothic</vt:lpstr>
      <vt:lpstr>맑은 고딕 Semilight</vt:lpstr>
      <vt:lpstr>휴먼모음T</vt:lpstr>
      <vt:lpstr>Arial</vt:lpstr>
      <vt:lpstr>Book Antiqua</vt:lpstr>
      <vt:lpstr>Symbol</vt:lpstr>
      <vt:lpstr>Wingdings</vt:lpstr>
      <vt:lpstr>1_테마1</vt:lpstr>
      <vt:lpstr>PowerPoint 프레젠테이션</vt:lpstr>
      <vt:lpstr>Contents</vt:lpstr>
      <vt:lpstr>사전지식</vt:lpstr>
      <vt:lpstr>사전지식</vt:lpstr>
      <vt:lpstr>사전지식</vt:lpstr>
      <vt:lpstr>사전지식</vt:lpstr>
      <vt:lpstr>CycleGAN</vt:lpstr>
      <vt:lpstr>CycleGAN</vt:lpstr>
      <vt:lpstr>CycleGAN</vt:lpstr>
      <vt:lpstr>CycleGAN</vt:lpstr>
      <vt:lpstr>CycleGAN</vt:lpstr>
      <vt:lpstr>실험 내용</vt:lpstr>
      <vt:lpstr>실험 내용</vt:lpstr>
      <vt:lpstr>실험 내용</vt:lpstr>
      <vt:lpstr>Training Tip</vt:lpstr>
      <vt:lpstr>Referrences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image orientation with transfer learning</dc:title>
  <dc:creator>swk</dc:creator>
  <cp:lastModifiedBy>김범수</cp:lastModifiedBy>
  <cp:revision>569</cp:revision>
  <dcterms:created xsi:type="dcterms:W3CDTF">2017-12-21T10:15:11Z</dcterms:created>
  <dcterms:modified xsi:type="dcterms:W3CDTF">2019-06-25T05:51:13Z</dcterms:modified>
  <cp:contentStatus/>
</cp:coreProperties>
</file>