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361" r:id="rId2"/>
    <p:sldId id="347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60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361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60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1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522" y="78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12DC-E0F0-4D25-9578-88DCC928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44B3E-2309-412A-8CA6-B0280ECF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3F9FE3-9225-43A4-85F3-A602DEA6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BN</a:t>
            </a:r>
            <a:r>
              <a:rPr lang="ko-KR" altLang="en-US" dirty="0"/>
              <a:t>을 사용하고</a:t>
            </a:r>
            <a:r>
              <a:rPr lang="en-US" altLang="ko-KR" dirty="0"/>
              <a:t>, fake</a:t>
            </a:r>
            <a:r>
              <a:rPr lang="ko-KR" altLang="en-US" dirty="0"/>
              <a:t>와 </a:t>
            </a:r>
            <a:r>
              <a:rPr lang="en-US" altLang="ko-KR" dirty="0"/>
              <a:t>real</a:t>
            </a:r>
            <a:r>
              <a:rPr lang="ko-KR" altLang="en-US" dirty="0"/>
              <a:t>을 한 </a:t>
            </a:r>
            <a:r>
              <a:rPr lang="en-US" altLang="ko-KR" dirty="0"/>
              <a:t>batch</a:t>
            </a:r>
            <a:r>
              <a:rPr lang="ko-KR" altLang="en-US" dirty="0"/>
              <a:t>로 학습 시켰을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34718A-7276-4518-BE12-2D5513B94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" y="1484643"/>
            <a:ext cx="1743830" cy="1743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58A344-F5A2-4395-8902-7B46F3174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23" y="1485358"/>
            <a:ext cx="1742400" cy="174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3DA448-2D37-4C84-8694-39FA9B83B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1" y="1485358"/>
            <a:ext cx="1742400" cy="174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06A46F-D0FD-4AE8-BF82-0C9BA97F35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" y="3428999"/>
            <a:ext cx="1742400" cy="1742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AEF8F1-57AA-466D-A5A0-60C84AAE2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23" y="3441577"/>
            <a:ext cx="1742400" cy="1742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4861C3-EE27-4161-87D0-B016FDEE54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1" y="3454155"/>
            <a:ext cx="1742400" cy="1742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BD3F3B-7C79-464A-81EB-9D5236E63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543" y="2192092"/>
            <a:ext cx="4219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0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개요</a:t>
            </a:r>
            <a:endParaRPr lang="en-US" altLang="ko-KR" dirty="0"/>
          </a:p>
          <a:p>
            <a:pPr marL="936625" lvl="1"/>
            <a:r>
              <a:rPr lang="ko-KR" altLang="en-US" dirty="0"/>
              <a:t>기존 </a:t>
            </a:r>
            <a:r>
              <a:rPr lang="en-US" altLang="ko-KR" dirty="0"/>
              <a:t>GAN</a:t>
            </a:r>
            <a:r>
              <a:rPr lang="ko-KR" altLang="en-US" dirty="0"/>
              <a:t>에서의 </a:t>
            </a: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MLP </a:t>
            </a:r>
            <a:r>
              <a:rPr lang="ko-KR" altLang="en-US" dirty="0"/>
              <a:t>구조를 갖고있으나</a:t>
            </a:r>
            <a:r>
              <a:rPr lang="en-US" altLang="ko-KR" dirty="0"/>
              <a:t>, DCGAN</a:t>
            </a:r>
            <a:r>
              <a:rPr lang="ko-KR" altLang="en-US" dirty="0"/>
              <a:t>에서는 </a:t>
            </a:r>
            <a:r>
              <a:rPr lang="en-US" altLang="ko-KR" dirty="0"/>
              <a:t>FC layer</a:t>
            </a:r>
            <a:r>
              <a:rPr lang="ko-KR" altLang="en-US" dirty="0"/>
              <a:t>를 제거하고 </a:t>
            </a:r>
            <a:r>
              <a:rPr lang="en-US" altLang="ko-KR" dirty="0"/>
              <a:t>convolution layer</a:t>
            </a:r>
            <a:r>
              <a:rPr lang="ko-KR" altLang="en-US" dirty="0"/>
              <a:t>로만 </a:t>
            </a:r>
            <a:r>
              <a:rPr lang="en-US" altLang="ko-KR" dirty="0"/>
              <a:t>network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marL="936625" lvl="1"/>
            <a:r>
              <a:rPr lang="ko-KR" altLang="en-US" dirty="0"/>
              <a:t>학습 시 불안정성을 개선하기 위해 많은 실험을 통해 몇 가지 가이드라인을 제시함</a:t>
            </a:r>
            <a:endParaRPr lang="en-US" altLang="ko-KR" dirty="0"/>
          </a:p>
          <a:p>
            <a:pPr marL="1393825" lvl="2"/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대신 </a:t>
            </a:r>
            <a:r>
              <a:rPr lang="en-US" altLang="ko-KR" dirty="0"/>
              <a:t>stride = 2</a:t>
            </a:r>
            <a:r>
              <a:rPr lang="ko-KR" altLang="en-US" dirty="0"/>
              <a:t>의 </a:t>
            </a:r>
            <a:r>
              <a:rPr lang="en-US" altLang="ko-KR" dirty="0"/>
              <a:t>convolution layer</a:t>
            </a:r>
            <a:r>
              <a:rPr lang="ko-KR" altLang="en-US" dirty="0"/>
              <a:t>로 </a:t>
            </a:r>
            <a:r>
              <a:rPr lang="en-US" altLang="ko-KR" dirty="0"/>
              <a:t>feature map </a:t>
            </a:r>
            <a:r>
              <a:rPr lang="ko-KR" altLang="en-US" dirty="0"/>
              <a:t>크기 조절</a:t>
            </a:r>
            <a:endParaRPr lang="en-US" altLang="ko-KR" dirty="0"/>
          </a:p>
          <a:p>
            <a:pPr marL="1393825" lvl="2"/>
            <a:r>
              <a:rPr lang="en-US" altLang="ko-KR" dirty="0"/>
              <a:t>Batch Normalization </a:t>
            </a:r>
            <a:r>
              <a:rPr lang="ko-KR" altLang="en-US" dirty="0"/>
              <a:t>적용</a:t>
            </a:r>
            <a:r>
              <a:rPr lang="en-US" altLang="ko-KR" dirty="0"/>
              <a:t>(D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에서는 적용하지 않음</a:t>
            </a:r>
            <a:r>
              <a:rPr lang="en-US" altLang="ko-KR" dirty="0"/>
              <a:t>)</a:t>
            </a:r>
          </a:p>
          <a:p>
            <a:pPr marL="1393825" lvl="2"/>
            <a:r>
              <a:rPr lang="en-US" altLang="ko-KR" dirty="0"/>
              <a:t>FC layer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1393825" lvl="2"/>
            <a:r>
              <a:rPr lang="en-US" altLang="ko-KR" dirty="0"/>
              <a:t>G</a:t>
            </a:r>
            <a:r>
              <a:rPr lang="ko-KR" altLang="en-US" dirty="0"/>
              <a:t>에서는 </a:t>
            </a:r>
            <a:r>
              <a:rPr lang="en-US" altLang="ko-KR" dirty="0" err="1"/>
              <a:t>ReLU</a:t>
            </a:r>
            <a:r>
              <a:rPr lang="ko-KR" altLang="en-US" dirty="0"/>
              <a:t>를 사용하고</a:t>
            </a:r>
            <a:r>
              <a:rPr lang="en-US" altLang="ko-KR" dirty="0"/>
              <a:t>, activation</a:t>
            </a:r>
            <a:r>
              <a:rPr lang="ko-KR" altLang="en-US" dirty="0"/>
              <a:t>으로 </a:t>
            </a:r>
            <a:r>
              <a:rPr lang="en-US" altLang="ko-KR" dirty="0"/>
              <a:t>tanh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393825" lvl="2"/>
            <a:r>
              <a:rPr lang="en-US" altLang="ko-KR" dirty="0"/>
              <a:t>D</a:t>
            </a:r>
            <a:r>
              <a:rPr lang="ko-KR" altLang="en-US" dirty="0"/>
              <a:t>에서는 </a:t>
            </a:r>
            <a:r>
              <a:rPr lang="en-US" altLang="ko-KR" dirty="0" err="1"/>
              <a:t>LeakyReLU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393825" lvl="2"/>
            <a:endParaRPr lang="en-US" altLang="ko-KR" dirty="0"/>
          </a:p>
          <a:p>
            <a:pPr marL="936625" lvl="1"/>
            <a:r>
              <a:rPr lang="en-US" altLang="ko-KR" dirty="0"/>
              <a:t>MNIST </a:t>
            </a:r>
            <a:r>
              <a:rPr lang="ko-KR" altLang="en-US" dirty="0"/>
              <a:t>등 간단한 이미지에서만 괜찮은 성능을 냈던 </a:t>
            </a:r>
            <a:r>
              <a:rPr lang="en-US" altLang="ko-KR" dirty="0"/>
              <a:t>GAN</a:t>
            </a:r>
            <a:r>
              <a:rPr lang="ko-KR" altLang="en-US" dirty="0"/>
              <a:t>에 비해 </a:t>
            </a:r>
            <a:r>
              <a:rPr lang="en-US" altLang="ko-KR" dirty="0"/>
              <a:t>LSUN, Human Face Dataset </a:t>
            </a:r>
            <a:r>
              <a:rPr lang="ko-KR" altLang="en-US" dirty="0"/>
              <a:t>등 보다 복잡한 이미지에 대한 성능도 어느정도 검증함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DFA67-BB49-489F-B19D-EAB93DA4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2" y="4211052"/>
            <a:ext cx="4840800" cy="19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23322-E13E-444E-8E72-FCAB0185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BN</a:t>
            </a:r>
            <a:r>
              <a:rPr lang="ko-KR" altLang="en-US" dirty="0"/>
              <a:t>을 사용하고</a:t>
            </a:r>
            <a:r>
              <a:rPr lang="en-US" altLang="ko-KR" dirty="0"/>
              <a:t>, real</a:t>
            </a:r>
            <a:r>
              <a:rPr lang="ko-KR" altLang="en-US" dirty="0"/>
              <a:t>과  </a:t>
            </a:r>
            <a:r>
              <a:rPr lang="en-US" altLang="ko-KR" dirty="0"/>
              <a:t>fake</a:t>
            </a:r>
            <a:r>
              <a:rPr lang="ko-KR" altLang="en-US" dirty="0"/>
              <a:t>를 한 </a:t>
            </a:r>
            <a:r>
              <a:rPr lang="en-US" altLang="ko-KR" dirty="0"/>
              <a:t>batch</a:t>
            </a:r>
            <a:r>
              <a:rPr lang="ko-KR" altLang="en-US" dirty="0"/>
              <a:t>로 학습시켰을 때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13031F-50E1-4BAF-B4EC-EBBA9410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1634535"/>
            <a:ext cx="3657607" cy="1463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6F31E1-93FD-45A5-A079-5BC22181A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3224472"/>
            <a:ext cx="3657607" cy="1463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1CBCED-A448-41D2-87FE-7D6DFF1A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4914627"/>
            <a:ext cx="3657607" cy="14630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5CA21C-2512-4939-91B3-6998B0317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2" y="1634535"/>
            <a:ext cx="3657607" cy="1463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ABB28B-376B-4C7C-845C-9FEE39A3B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1" y="3224471"/>
            <a:ext cx="3657607" cy="14630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685C1C-88B4-4496-A461-A354EA6C7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41" y="4914627"/>
            <a:ext cx="3657607" cy="14630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9E3D75-B461-475C-8AEB-5E1F3A325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465" y="1943373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23322-E13E-444E-8E72-FCAB0185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F5C4E-D6F2-457C-85FC-1F760C3A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1430152"/>
            <a:ext cx="3657607" cy="1463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5645FB-5364-44DB-93EE-6BF5D489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3061293"/>
            <a:ext cx="3657607" cy="1463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12668D-EDDF-4E2D-A913-4F5628822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8" y="4692434"/>
            <a:ext cx="3657607" cy="14630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00502-7065-41CA-9B3A-D13B3C591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5" y="1430151"/>
            <a:ext cx="3657607" cy="1463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B73BF-9D1E-4C0A-B0F2-810E66EC6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4" y="3061293"/>
            <a:ext cx="3657607" cy="14630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B50064-7EAF-406E-9427-D20EB8E95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54" y="4692433"/>
            <a:ext cx="3657607" cy="1463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0130C9-A87C-437C-85C7-B99307E3C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1" y="1430150"/>
            <a:ext cx="3657607" cy="14630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8816F3-DCA1-4C62-BCEA-ED83D7FDB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1" y="3061293"/>
            <a:ext cx="3657607" cy="14630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CB1A05-4821-4407-93BF-8B7B9A42A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60" y="4692432"/>
            <a:ext cx="3657607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GAN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MinMax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</a:p>
          <a:p>
            <a:pPr marL="342900" indent="-342900"/>
            <a:r>
              <a:rPr lang="ko-KR" altLang="en-US" dirty="0"/>
              <a:t>장단점</a:t>
            </a:r>
            <a:endParaRPr lang="en-US" altLang="ko-KR" dirty="0"/>
          </a:p>
          <a:p>
            <a:pPr marL="342900" indent="-342900"/>
            <a:r>
              <a:rPr lang="ko-KR" altLang="en-US" dirty="0"/>
              <a:t>실험결과</a:t>
            </a:r>
            <a:endParaRPr lang="en-US" altLang="ko-KR" dirty="0"/>
          </a:p>
          <a:p>
            <a:pPr marL="342900" indent="-342900"/>
            <a:r>
              <a:rPr lang="en-US" altLang="ko-KR"/>
              <a:t>DCGAN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Networks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Generative</a:t>
            </a:r>
            <a:r>
              <a:rPr lang="en-US" altLang="ko-KR" dirty="0"/>
              <a:t> : </a:t>
            </a:r>
            <a:r>
              <a:rPr lang="ko-KR" altLang="en-US" dirty="0"/>
              <a:t>이미지를 </a:t>
            </a:r>
            <a:r>
              <a:rPr lang="en-US" altLang="ko-KR" dirty="0"/>
              <a:t>“</a:t>
            </a:r>
            <a:r>
              <a:rPr lang="ko-KR" altLang="en-US" dirty="0"/>
              <a:t>생성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Adverserial</a:t>
            </a:r>
            <a:r>
              <a:rPr lang="en-US" altLang="ko-KR" dirty="0"/>
              <a:t> : “</a:t>
            </a:r>
            <a:r>
              <a:rPr lang="ko-KR" altLang="en-US" dirty="0"/>
              <a:t>적대적</a:t>
            </a:r>
            <a:r>
              <a:rPr lang="en-US" altLang="ko-KR" dirty="0"/>
              <a:t>”</a:t>
            </a:r>
            <a:r>
              <a:rPr lang="ko-KR" altLang="en-US" dirty="0"/>
              <a:t>인 </a:t>
            </a:r>
            <a:r>
              <a:rPr lang="en-US" altLang="ko-KR" dirty="0"/>
              <a:t>Network</a:t>
            </a:r>
          </a:p>
          <a:p>
            <a:r>
              <a:rPr lang="ko-KR" altLang="en-US" dirty="0"/>
              <a:t>두 </a:t>
            </a:r>
            <a:r>
              <a:rPr lang="en-US" altLang="ko-KR" dirty="0"/>
              <a:t>Network(Generator</a:t>
            </a:r>
            <a:r>
              <a:rPr lang="ko-KR" altLang="en-US" dirty="0"/>
              <a:t>와 </a:t>
            </a:r>
            <a:r>
              <a:rPr lang="en-US" altLang="ko-KR" dirty="0"/>
              <a:t>Discriminator)</a:t>
            </a:r>
            <a:r>
              <a:rPr lang="ko-KR" altLang="en-US" dirty="0"/>
              <a:t>가 서로 대립하면서 학습</a:t>
            </a:r>
            <a:endParaRPr lang="en-US" altLang="ko-KR" dirty="0"/>
          </a:p>
          <a:p>
            <a:pPr lvl="1"/>
            <a:r>
              <a:rPr lang="en-US" altLang="ko-KR" dirty="0"/>
              <a:t>Generator(G) : </a:t>
            </a:r>
            <a:r>
              <a:rPr lang="ko-KR" altLang="en-US" dirty="0"/>
              <a:t>이미지를 생성하는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Discriminator(D)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실제 이미지와 </a:t>
            </a:r>
            <a:r>
              <a:rPr lang="en-US" altLang="ko-KR" dirty="0"/>
              <a:t>G</a:t>
            </a:r>
            <a:r>
              <a:rPr lang="ko-KR" altLang="en-US" dirty="0"/>
              <a:t>로부터 생성된 이미지의 참</a:t>
            </a:r>
            <a:r>
              <a:rPr lang="en-US" altLang="ko-KR" dirty="0"/>
              <a:t>/</a:t>
            </a:r>
            <a:r>
              <a:rPr lang="ko-KR" altLang="en-US" dirty="0"/>
              <a:t>거짓을 판별하는 </a:t>
            </a:r>
            <a:r>
              <a:rPr lang="en-US" altLang="ko-KR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446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3B92F1-E4D5-4CED-9618-1724805B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52" y="1463675"/>
            <a:ext cx="6091909" cy="43676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76F33E-5518-410A-8C01-7C36A431B8AB}"/>
              </a:ext>
            </a:extLst>
          </p:cNvPr>
          <p:cNvSpPr/>
          <p:nvPr/>
        </p:nvSpPr>
        <p:spPr bwMode="auto">
          <a:xfrm>
            <a:off x="6603761" y="1403684"/>
            <a:ext cx="5076387" cy="490086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, generated image</a:t>
            </a:r>
            <a:r>
              <a:rPr kumimoji="1" lang="ko-KR" altLang="en-US" sz="1600" b="1" dirty="0"/>
              <a:t>에 대해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0(fake)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G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/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generated image</a:t>
            </a:r>
            <a:r>
              <a:rPr kumimoji="1" lang="ko-KR" altLang="en-US" sz="1600" b="1" dirty="0"/>
              <a:t>를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1(real)</a:t>
            </a:r>
            <a:r>
              <a:rPr kumimoji="1" lang="ko-KR" altLang="en-US" sz="1600" b="1" dirty="0"/>
              <a:t>로 판별하도록 학습</a:t>
            </a:r>
            <a:endParaRPr kumimoji="1" lang="en-US" altLang="ko-KR" sz="1600" b="1" dirty="0"/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600" b="1" dirty="0">
              <a:ea typeface="Microsoft JhengHei UI" panose="020B0604030504040204" pitchFamily="34" charset="-120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600" b="1" dirty="0">
                <a:ea typeface="Microsoft JhengHei UI" panose="020B0604030504040204" pitchFamily="34" charset="-120"/>
              </a:rPr>
              <a:t>D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fake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와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real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 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image</a:t>
            </a:r>
            <a:r>
              <a:rPr kumimoji="1" lang="ko-KR" altLang="en-US" sz="1600" b="1" dirty="0">
                <a:ea typeface="Microsoft JhengHei UI" panose="020B0604030504040204" pitchFamily="34" charset="-120"/>
              </a:rPr>
              <a:t>를 구분 못하게끔 하는 것이 목표</a:t>
            </a:r>
            <a:r>
              <a:rPr kumimoji="1" lang="en-US" altLang="ko-KR" sz="1600" b="1" dirty="0">
                <a:ea typeface="Microsoft JhengHei UI" panose="020B0604030504040204" pitchFamily="34" charset="-120"/>
              </a:rPr>
              <a:t>(D(x) = ½)</a:t>
            </a:r>
          </a:p>
        </p:txBody>
      </p:sp>
    </p:spTree>
    <p:extLst>
      <p:ext uri="{BB962C8B-B14F-4D97-AF65-F5344CB8AC3E}">
        <p14:creationId xmlns:p14="http://schemas.microsoft.com/office/powerpoint/2010/main" val="33521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9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MinMax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에 비해 성능이 크게 떨어지는 상태</a:t>
            </a:r>
            <a:endParaRPr lang="en-US" altLang="ko-KR" dirty="0"/>
          </a:p>
          <a:p>
            <a:r>
              <a:rPr lang="en-US" altLang="ko-KR" dirty="0"/>
              <a:t>log(1-D(G(z)))</a:t>
            </a:r>
            <a:r>
              <a:rPr lang="ko-KR" altLang="en-US" dirty="0"/>
              <a:t>가 </a:t>
            </a:r>
            <a:r>
              <a:rPr lang="en-US" altLang="ko-KR" dirty="0"/>
              <a:t>saturate</a:t>
            </a:r>
            <a:r>
              <a:rPr lang="ko-KR" altLang="en-US" dirty="0"/>
              <a:t>되어 </a:t>
            </a:r>
            <a:r>
              <a:rPr lang="en-US" altLang="ko-KR" dirty="0"/>
              <a:t>G</a:t>
            </a:r>
            <a:r>
              <a:rPr lang="ko-KR" altLang="en-US" dirty="0"/>
              <a:t> 학습 시 </a:t>
            </a:r>
            <a:r>
              <a:rPr lang="en-US" altLang="ko-KR" dirty="0"/>
              <a:t>gradient</a:t>
            </a:r>
            <a:r>
              <a:rPr lang="ko-KR" altLang="en-US" dirty="0"/>
              <a:t>가 충분히 전달되지 못함</a:t>
            </a:r>
            <a:endParaRPr lang="en-US" altLang="ko-KR" dirty="0"/>
          </a:p>
          <a:p>
            <a:r>
              <a:rPr lang="ko-KR" altLang="en-US" dirty="0"/>
              <a:t>때문에 실제 학습에서는 </a:t>
            </a:r>
            <a:r>
              <a:rPr lang="en-US" altLang="ko-KR" dirty="0"/>
              <a:t>log(1-D(G(z))) </a:t>
            </a:r>
            <a:r>
              <a:rPr lang="ko-KR" altLang="en-US" dirty="0"/>
              <a:t>대신 </a:t>
            </a:r>
            <a:r>
              <a:rPr lang="en-US" altLang="ko-KR" dirty="0"/>
              <a:t>log(D(G(z)))</a:t>
            </a:r>
            <a:r>
              <a:rPr lang="ko-KR" altLang="en-US" dirty="0"/>
              <a:t>를 최대화하는 방향으로 </a:t>
            </a:r>
            <a:r>
              <a:rPr lang="en-US" altLang="ko-KR" dirty="0"/>
              <a:t>G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67585EB-5865-45A8-B91E-C15165A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9" y="1156452"/>
            <a:ext cx="7724775" cy="571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81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장점 </a:t>
            </a:r>
            <a:endParaRPr lang="en-US" altLang="ko-KR" dirty="0"/>
          </a:p>
          <a:p>
            <a:pPr marL="936625" lvl="1"/>
            <a:r>
              <a:rPr lang="ko-KR" altLang="en-US" dirty="0"/>
              <a:t>기존 방법</a:t>
            </a:r>
            <a:r>
              <a:rPr lang="en-US" altLang="ko-KR" dirty="0"/>
              <a:t>(VAE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비해 </a:t>
            </a:r>
            <a:r>
              <a:rPr lang="en-US" altLang="ko-KR" dirty="0"/>
              <a:t>Quality</a:t>
            </a:r>
            <a:r>
              <a:rPr lang="ko-KR" altLang="en-US" dirty="0"/>
              <a:t>가 좋음</a:t>
            </a:r>
            <a:endParaRPr lang="en-US" altLang="ko-KR" dirty="0"/>
          </a:p>
          <a:p>
            <a:pPr marL="936625" lvl="1"/>
            <a:r>
              <a:rPr lang="ko-KR" altLang="en-US" dirty="0"/>
              <a:t>출력 속도가 빠름</a:t>
            </a:r>
            <a:endParaRPr lang="en-US" altLang="ko-KR" dirty="0"/>
          </a:p>
          <a:p>
            <a:pPr marL="285750"/>
            <a:r>
              <a:rPr lang="ko-KR" altLang="en-US" dirty="0"/>
              <a:t>단점</a:t>
            </a:r>
            <a:endParaRPr lang="en-US" altLang="ko-KR" dirty="0"/>
          </a:p>
          <a:p>
            <a:pPr marL="936625" lvl="1"/>
            <a:r>
              <a:rPr lang="en-US" altLang="ko-KR" dirty="0"/>
              <a:t>training</a:t>
            </a:r>
            <a:r>
              <a:rPr lang="ko-KR" altLang="en-US" dirty="0"/>
              <a:t>이 </a:t>
            </a:r>
            <a:r>
              <a:rPr lang="en-US" altLang="ko-KR" dirty="0"/>
              <a:t>unstable</a:t>
            </a:r>
            <a:r>
              <a:rPr lang="ko-KR" altLang="en-US" dirty="0"/>
              <a:t>함</a:t>
            </a:r>
            <a:endParaRPr lang="en-US" altLang="ko-KR" dirty="0"/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를 평가할 수 있는 </a:t>
            </a:r>
            <a:r>
              <a:rPr lang="en-US" altLang="ko-KR" dirty="0"/>
              <a:t>metric</a:t>
            </a:r>
            <a:r>
              <a:rPr lang="ko-KR" altLang="en-US" dirty="0"/>
              <a:t>이 없음</a:t>
            </a:r>
            <a:r>
              <a:rPr lang="en-US" altLang="ko-KR" dirty="0"/>
              <a:t>(</a:t>
            </a:r>
            <a:r>
              <a:rPr lang="ko-KR" altLang="en-US" dirty="0"/>
              <a:t>생성된 이미지를 보고 주관적인 판단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mode collapse: </a:t>
            </a:r>
            <a:r>
              <a:rPr lang="ko-KR" altLang="en-US" dirty="0"/>
              <a:t>어떤 </a:t>
            </a:r>
            <a:r>
              <a:rPr lang="en-US" altLang="ko-KR" dirty="0"/>
              <a:t>noise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하더라도 </a:t>
            </a:r>
            <a:r>
              <a:rPr lang="en-US" altLang="ko-KR" dirty="0"/>
              <a:t>training dataset</a:t>
            </a:r>
            <a:r>
              <a:rPr lang="ko-KR" altLang="en-US" dirty="0"/>
              <a:t>의 특정 이미지와 유사한 이미지만 생성하는 현상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  <a:p>
            <a:pPr marL="285750"/>
            <a:r>
              <a:rPr lang="en-US" altLang="ko-KR" dirty="0"/>
              <a:t>GAN based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936625" lvl="1"/>
            <a:r>
              <a:rPr lang="en-US" altLang="ko-KR" dirty="0"/>
              <a:t>LSGAN, WGAN, conditional GAN</a:t>
            </a:r>
          </a:p>
          <a:p>
            <a:pPr marL="936625" lvl="1"/>
            <a:r>
              <a:rPr lang="en-US" altLang="ko-KR" dirty="0"/>
              <a:t>DCGAN, </a:t>
            </a:r>
            <a:r>
              <a:rPr lang="en-US" altLang="ko-KR" dirty="0" err="1"/>
              <a:t>CycleGAN</a:t>
            </a:r>
            <a:r>
              <a:rPr lang="en-US" altLang="ko-KR" dirty="0"/>
              <a:t>, </a:t>
            </a:r>
            <a:r>
              <a:rPr lang="en-US" altLang="ko-KR" dirty="0" err="1"/>
              <a:t>DiscoGAN</a:t>
            </a:r>
            <a:r>
              <a:rPr lang="en-US" altLang="ko-KR" dirty="0"/>
              <a:t>, </a:t>
            </a:r>
            <a:r>
              <a:rPr lang="en-US" altLang="ko-KR" dirty="0" err="1"/>
              <a:t>starGAN</a:t>
            </a:r>
            <a:r>
              <a:rPr lang="en-US" altLang="ko-KR" dirty="0"/>
              <a:t>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AA544D-D2DB-4513-824F-7161FF1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model tip</a:t>
            </a:r>
          </a:p>
          <a:p>
            <a:pPr marL="936625" lvl="1"/>
            <a:r>
              <a:rPr lang="en-US" altLang="ko-KR" dirty="0"/>
              <a:t>generator</a:t>
            </a:r>
            <a:r>
              <a:rPr lang="ko-KR" altLang="en-US" dirty="0"/>
              <a:t>에 </a:t>
            </a:r>
            <a:r>
              <a:rPr lang="en-US" altLang="ko-KR" dirty="0" err="1"/>
              <a:t>leakyReLU</a:t>
            </a:r>
            <a:r>
              <a:rPr lang="ko-KR" altLang="en-US" dirty="0"/>
              <a:t>와 </a:t>
            </a:r>
            <a:r>
              <a:rPr lang="en-US" altLang="ko-KR" dirty="0" err="1"/>
              <a:t>batchnorm</a:t>
            </a:r>
            <a:r>
              <a:rPr lang="ko-KR" altLang="en-US" dirty="0"/>
              <a:t>을 사용했을 때 성능이 좋아짐</a:t>
            </a:r>
            <a:endParaRPr lang="en-US" altLang="ko-KR" dirty="0"/>
          </a:p>
          <a:p>
            <a:pPr marL="936625" lvl="1"/>
            <a:r>
              <a:rPr lang="en-US" altLang="ko-KR" dirty="0"/>
              <a:t>real label </a:t>
            </a:r>
            <a:r>
              <a:rPr lang="ko-KR" altLang="en-US" dirty="0"/>
              <a:t>생성시 </a:t>
            </a:r>
            <a:r>
              <a:rPr lang="en-US" altLang="ko-KR" dirty="0"/>
              <a:t>1</a:t>
            </a:r>
            <a:r>
              <a:rPr lang="ko-KR" altLang="en-US" dirty="0"/>
              <a:t>이 아닌 </a:t>
            </a:r>
            <a:r>
              <a:rPr lang="en-US" altLang="ko-KR" dirty="0"/>
              <a:t>1</a:t>
            </a:r>
            <a:r>
              <a:rPr lang="ko-KR" altLang="en-US" dirty="0"/>
              <a:t>에 가까운 값</a:t>
            </a:r>
            <a:r>
              <a:rPr lang="en-US" altLang="ko-KR" dirty="0"/>
              <a:t>(0.9 or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  <a:r>
              <a:rPr lang="ko-KR" altLang="en-US" dirty="0"/>
              <a:t>으로 </a:t>
            </a:r>
            <a:r>
              <a:rPr lang="en-US" altLang="ko-KR" dirty="0"/>
              <a:t>setting(gradient</a:t>
            </a:r>
            <a:r>
              <a:rPr lang="ko-KR" altLang="en-US" dirty="0"/>
              <a:t>를 크게 하기 위해</a:t>
            </a:r>
            <a:r>
              <a:rPr lang="en-US" altLang="ko-KR" dirty="0"/>
              <a:t>)</a:t>
            </a:r>
          </a:p>
          <a:p>
            <a:pPr marL="936625" lvl="1"/>
            <a:r>
              <a:rPr lang="en-US" altLang="ko-KR" dirty="0"/>
              <a:t>D </a:t>
            </a:r>
            <a:r>
              <a:rPr lang="ko-KR" altLang="en-US" dirty="0"/>
              <a:t>학습할 때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를 합쳐 하나의 배치로 학습하면 학습이 안됨</a:t>
            </a:r>
            <a:r>
              <a:rPr lang="en-US" altLang="ko-KR" dirty="0"/>
              <a:t>(</a:t>
            </a:r>
            <a:r>
              <a:rPr lang="en-US" altLang="ko-KR" dirty="0" err="1"/>
              <a:t>D_loss</a:t>
            </a:r>
            <a:r>
              <a:rPr lang="en-US" altLang="ko-KR" dirty="0"/>
              <a:t> saturate)</a:t>
            </a:r>
          </a:p>
          <a:p>
            <a:pPr marL="936625" lvl="1"/>
            <a:r>
              <a:rPr lang="en-US" altLang="ko-KR" dirty="0"/>
              <a:t>discriminator</a:t>
            </a:r>
            <a:r>
              <a:rPr lang="ko-KR" altLang="en-US" dirty="0"/>
              <a:t>에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사용하면 학습이 되지 않음</a:t>
            </a:r>
            <a:endParaRPr lang="en-US" altLang="ko-KR" dirty="0"/>
          </a:p>
          <a:p>
            <a:pPr marL="1393825" lvl="2"/>
            <a:r>
              <a:rPr lang="en-US" altLang="ko-KR" dirty="0"/>
              <a:t>fake</a:t>
            </a:r>
            <a:r>
              <a:rPr lang="ko-KR" altLang="en-US" dirty="0"/>
              <a:t>와 </a:t>
            </a:r>
            <a:r>
              <a:rPr lang="en-US" altLang="ko-KR" dirty="0"/>
              <a:t>real</a:t>
            </a:r>
            <a:r>
              <a:rPr lang="ko-KR" altLang="en-US" dirty="0"/>
              <a:t>을 각각 학습하면 학습이 됨</a:t>
            </a:r>
            <a:endParaRPr lang="en-US" altLang="ko-KR" dirty="0"/>
          </a:p>
          <a:p>
            <a:pPr marL="936625" lvl="1"/>
            <a:endParaRPr lang="en-US" altLang="ko-KR" dirty="0"/>
          </a:p>
          <a:p>
            <a:pPr marL="936625"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620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8568-6F32-41DE-83BC-CDDA19F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022340-4F82-4B5B-978F-95725EE6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23" y="159861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5916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4708</TotalTime>
  <Words>538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Microsoft JhengHei</vt:lpstr>
      <vt:lpstr>Microsoft YaHei UI</vt:lpstr>
      <vt:lpstr>Noto Sans CJK KR</vt:lpstr>
      <vt:lpstr>굴림</vt:lpstr>
      <vt:lpstr>맑은 고딕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GAN 개요</vt:lpstr>
      <vt:lpstr>GAN 개요</vt:lpstr>
      <vt:lpstr>MinMax Problem</vt:lpstr>
      <vt:lpstr>MinMax Problem</vt:lpstr>
      <vt:lpstr>장단점</vt:lpstr>
      <vt:lpstr>실험 결과</vt:lpstr>
      <vt:lpstr>실험 결과</vt:lpstr>
      <vt:lpstr>실험 결과</vt:lpstr>
      <vt:lpstr>DCGAN</vt:lpstr>
      <vt:lpstr>DCGAN</vt:lpstr>
      <vt:lpstr>DCGAN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539</cp:revision>
  <dcterms:created xsi:type="dcterms:W3CDTF">2017-12-21T10:15:11Z</dcterms:created>
  <dcterms:modified xsi:type="dcterms:W3CDTF">2019-07-26T04:15:48Z</dcterms:modified>
  <cp:contentStatus/>
</cp:coreProperties>
</file>