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3"/>
  </p:notesMasterIdLst>
  <p:sldIdLst>
    <p:sldId id="256" r:id="rId2"/>
    <p:sldId id="347" r:id="rId3"/>
    <p:sldId id="348" r:id="rId4"/>
    <p:sldId id="349" r:id="rId5"/>
    <p:sldId id="355" r:id="rId6"/>
    <p:sldId id="350" r:id="rId7"/>
    <p:sldId id="356" r:id="rId8"/>
    <p:sldId id="357" r:id="rId9"/>
    <p:sldId id="360" r:id="rId10"/>
    <p:sldId id="358" r:id="rId11"/>
    <p:sldId id="3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F8FD5A0-BA7C-46AB-8DA5-EA18D3040B7B}">
          <p14:sldIdLst>
            <p14:sldId id="256"/>
            <p14:sldId id="347"/>
            <p14:sldId id="348"/>
            <p14:sldId id="349"/>
            <p14:sldId id="355"/>
            <p14:sldId id="350"/>
            <p14:sldId id="356"/>
            <p14:sldId id="357"/>
            <p14:sldId id="360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5D5C8-38E2-4919-ACC7-248CCD478320}" v="1601" dt="2019-03-28T02:35:18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1" autoAdjust="0"/>
    <p:restoredTop sz="95847" autoAdjust="0"/>
  </p:normalViewPr>
  <p:slideViewPr>
    <p:cSldViewPr snapToGrid="0">
      <p:cViewPr varScale="1">
        <p:scale>
          <a:sx n="110" d="100"/>
          <a:sy n="110" d="100"/>
        </p:scale>
        <p:origin x="486" y="30"/>
      </p:cViewPr>
      <p:guideLst/>
    </p:cSldViewPr>
  </p:slideViewPr>
  <p:outlineViewPr>
    <p:cViewPr>
      <p:scale>
        <a:sx n="33" d="100"/>
        <a:sy n="33" d="100"/>
      </p:scale>
      <p:origin x="0" y="-151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승원" userId="ac5bb273-3c13-4129-b580-9e6af2a7ce16" providerId="ADAL" clId="{953E6BE6-753F-4708-BA13-033175D1B216}"/>
    <pc:docChg chg="undo custSel addSld modSld sldOrd">
      <pc:chgData name="김승원" userId="ac5bb273-3c13-4129-b580-9e6af2a7ce16" providerId="ADAL" clId="{953E6BE6-753F-4708-BA13-033175D1B216}" dt="2019-03-22T05:56:54.188" v="872" actId="931"/>
      <pc:docMkLst>
        <pc:docMk/>
      </pc:docMkLst>
      <pc:sldChg chg="modSp">
        <pc:chgData name="김승원" userId="ac5bb273-3c13-4129-b580-9e6af2a7ce16" providerId="ADAL" clId="{953E6BE6-753F-4708-BA13-033175D1B216}" dt="2019-03-20T08:37:13.066" v="9" actId="20577"/>
        <pc:sldMkLst>
          <pc:docMk/>
          <pc:sldMk cId="1725953312" sldId="256"/>
        </pc:sldMkLst>
        <pc:spChg chg="mod">
          <ac:chgData name="김승원" userId="ac5bb273-3c13-4129-b580-9e6af2a7ce16" providerId="ADAL" clId="{953E6BE6-753F-4708-BA13-033175D1B216}" dt="2019-03-20T08:37:13.066" v="9" actId="20577"/>
          <ac:spMkLst>
            <pc:docMk/>
            <pc:sldMk cId="1725953312" sldId="256"/>
            <ac:spMk id="3" creationId="{00000000-0000-0000-0000-000000000000}"/>
          </ac:spMkLst>
        </pc:spChg>
      </pc:sldChg>
      <pc:sldChg chg="delSp modSp">
        <pc:chgData name="김승원" userId="ac5bb273-3c13-4129-b580-9e6af2a7ce16" providerId="ADAL" clId="{953E6BE6-753F-4708-BA13-033175D1B216}" dt="2019-03-22T01:56:44.039" v="773" actId="20577"/>
        <pc:sldMkLst>
          <pc:docMk/>
          <pc:sldMk cId="2576669785" sldId="347"/>
        </pc:sldMkLst>
        <pc:spChg chg="mod">
          <ac:chgData name="김승원" userId="ac5bb273-3c13-4129-b580-9e6af2a7ce16" providerId="ADAL" clId="{953E6BE6-753F-4708-BA13-033175D1B216}" dt="2019-03-20T08:37:34.530" v="19" actId="20577"/>
          <ac:spMkLst>
            <pc:docMk/>
            <pc:sldMk cId="2576669785" sldId="347"/>
            <ac:spMk id="2" creationId="{131C6052-C95E-43FB-8807-E197FFC19BCF}"/>
          </ac:spMkLst>
        </pc:spChg>
        <pc:spChg chg="mod">
          <ac:chgData name="김승원" userId="ac5bb273-3c13-4129-b580-9e6af2a7ce16" providerId="ADAL" clId="{953E6BE6-753F-4708-BA13-033175D1B216}" dt="2019-03-22T01:56:44.039" v="773" actId="20577"/>
          <ac:spMkLst>
            <pc:docMk/>
            <pc:sldMk cId="2576669785" sldId="347"/>
            <ac:spMk id="3" creationId="{D1427D6B-A107-4604-AE58-53F4CDE2293D}"/>
          </ac:spMkLst>
        </pc:spChg>
        <pc:picChg chg="del">
          <ac:chgData name="김승원" userId="ac5bb273-3c13-4129-b580-9e6af2a7ce16" providerId="ADAL" clId="{953E6BE6-753F-4708-BA13-033175D1B216}" dt="2019-03-20T08:37:47.241" v="36" actId="478"/>
          <ac:picMkLst>
            <pc:docMk/>
            <pc:sldMk cId="2576669785" sldId="347"/>
            <ac:picMk id="4" creationId="{82E71D9D-1AF2-456A-9358-1528248C727E}"/>
          </ac:picMkLst>
        </pc:picChg>
      </pc:sldChg>
    </pc:docChg>
  </pc:docChgLst>
  <pc:docChgLst>
    <pc:chgData name="김승원" userId="ac5bb273-3c13-4129-b580-9e6af2a7ce16" providerId="ADAL" clId="{CE49F39B-FE18-421B-8D23-487D23F691FD}"/>
    <pc:docChg chg="undo custSel addSld delSld modSld sldOrd addSection delSection modSection">
      <pc:chgData name="김승원" userId="ac5bb273-3c13-4129-b580-9e6af2a7ce16" providerId="ADAL" clId="{CE49F39B-FE18-421B-8D23-487D23F691FD}" dt="2019-02-21T05:13:59.316" v="2482" actId="1076"/>
      <pc:docMkLst>
        <pc:docMk/>
      </pc:docMkLst>
    </pc:docChg>
  </pc:docChgLst>
  <pc:docChgLst>
    <pc:chgData name="김승원" userId="ac5bb273-3c13-4129-b580-9e6af2a7ce16" providerId="ADAL" clId="{F3F5D5C8-38E2-4919-ACC7-248CCD478320}"/>
    <pc:docChg chg="undo custSel addSld delSld modSld delSection modSection">
      <pc:chgData name="김승원" userId="ac5bb273-3c13-4129-b580-9e6af2a7ce16" providerId="ADAL" clId="{F3F5D5C8-38E2-4919-ACC7-248CCD478320}" dt="2019-03-28T02:35:18.126" v="1567" actId="20577"/>
      <pc:docMkLst>
        <pc:docMk/>
      </pc:docMkLst>
      <pc:sldChg chg="modSp">
        <pc:chgData name="김승원" userId="ac5bb273-3c13-4129-b580-9e6af2a7ce16" providerId="ADAL" clId="{F3F5D5C8-38E2-4919-ACC7-248CCD478320}" dt="2019-03-25T09:08:03.933" v="133" actId="20577"/>
        <pc:sldMkLst>
          <pc:docMk/>
          <pc:sldMk cId="2576669785" sldId="347"/>
        </pc:sldMkLst>
        <pc:spChg chg="mod">
          <ac:chgData name="김승원" userId="ac5bb273-3c13-4129-b580-9e6af2a7ce16" providerId="ADAL" clId="{F3F5D5C8-38E2-4919-ACC7-248CCD478320}" dt="2019-03-25T09:08:03.933" v="133" actId="20577"/>
          <ac:spMkLst>
            <pc:docMk/>
            <pc:sldMk cId="2576669785" sldId="347"/>
            <ac:spMk id="3" creationId="{D1427D6B-A107-4604-AE58-53F4CDE2293D}"/>
          </ac:spMkLst>
        </pc:spChg>
      </pc:sldChg>
      <pc:sldChg chg="modSp add">
        <pc:chgData name="김승원" userId="ac5bb273-3c13-4129-b580-9e6af2a7ce16" providerId="ADAL" clId="{F3F5D5C8-38E2-4919-ACC7-248CCD478320}" dt="2019-03-25T09:03:20.509" v="18" actId="6549"/>
        <pc:sldMkLst>
          <pc:docMk/>
          <pc:sldMk cId="2518881079" sldId="348"/>
        </pc:sldMkLst>
        <pc:spChg chg="mod">
          <ac:chgData name="김승원" userId="ac5bb273-3c13-4129-b580-9e6af2a7ce16" providerId="ADAL" clId="{F3F5D5C8-38E2-4919-ACC7-248CCD478320}" dt="2019-03-25T09:03:20.509" v="18" actId="6549"/>
          <ac:spMkLst>
            <pc:docMk/>
            <pc:sldMk cId="2518881079" sldId="348"/>
            <ac:spMk id="3" creationId="{960B0F83-C370-40CC-BF24-95F13FA6DFEC}"/>
          </ac:spMkLst>
        </pc:spChg>
      </pc:sldChg>
      <pc:sldChg chg="addSp delSp modSp">
        <pc:chgData name="김승원" userId="ac5bb273-3c13-4129-b580-9e6af2a7ce16" providerId="ADAL" clId="{F3F5D5C8-38E2-4919-ACC7-248CCD478320}" dt="2019-03-27T02:46:15.610" v="434"/>
        <pc:sldMkLst>
          <pc:docMk/>
          <pc:sldMk cId="3215021712" sldId="350"/>
        </pc:sldMkLst>
        <pc:spChg chg="mod">
          <ac:chgData name="김승원" userId="ac5bb273-3c13-4129-b580-9e6af2a7ce16" providerId="ADAL" clId="{F3F5D5C8-38E2-4919-ACC7-248CCD478320}" dt="2019-03-27T02:00:34.043" v="163" actId="20577"/>
          <ac:spMkLst>
            <pc:docMk/>
            <pc:sldMk cId="3215021712" sldId="350"/>
            <ac:spMk id="2" creationId="{D246DF7A-5C9E-4C5E-8153-FC83A9F5C3F4}"/>
          </ac:spMkLst>
        </pc:spChg>
        <pc:spChg chg="mod">
          <ac:chgData name="김승원" userId="ac5bb273-3c13-4129-b580-9e6af2a7ce16" providerId="ADAL" clId="{F3F5D5C8-38E2-4919-ACC7-248CCD478320}" dt="2019-03-27T02:42:36.027" v="426" actId="14"/>
          <ac:spMkLst>
            <pc:docMk/>
            <pc:sldMk cId="3215021712" sldId="350"/>
            <ac:spMk id="3" creationId="{5A62A48A-E9F0-47C7-BB1D-51E0B0517F01}"/>
          </ac:spMkLst>
        </pc:spChg>
        <pc:picChg chg="add del mod">
          <ac:chgData name="김승원" userId="ac5bb273-3c13-4129-b580-9e6af2a7ce16" providerId="ADAL" clId="{F3F5D5C8-38E2-4919-ACC7-248CCD478320}" dt="2019-03-27T02:46:15.610" v="434"/>
          <ac:picMkLst>
            <pc:docMk/>
            <pc:sldMk cId="3215021712" sldId="350"/>
            <ac:picMk id="5" creationId="{A260E7AD-02AF-4A03-AD44-B51A9EF8E6E7}"/>
          </ac:picMkLst>
        </pc:picChg>
      </pc:sldChg>
      <pc:sldChg chg="addSp delSp modSp add">
        <pc:chgData name="김승원" userId="ac5bb273-3c13-4129-b580-9e6af2a7ce16" providerId="ADAL" clId="{F3F5D5C8-38E2-4919-ACC7-248CCD478320}" dt="2019-03-27T04:37:51.018" v="869" actId="1076"/>
        <pc:sldMkLst>
          <pc:docMk/>
          <pc:sldMk cId="2672891621" sldId="351"/>
        </pc:sldMkLst>
        <pc:spChg chg="mod">
          <ac:chgData name="김승원" userId="ac5bb273-3c13-4129-b580-9e6af2a7ce16" providerId="ADAL" clId="{F3F5D5C8-38E2-4919-ACC7-248CCD478320}" dt="2019-03-27T04:30:43.834" v="646" actId="20577"/>
          <ac:spMkLst>
            <pc:docMk/>
            <pc:sldMk cId="2672891621" sldId="351"/>
            <ac:spMk id="2" creationId="{B2BA6E1C-BFBD-4389-B21D-7B681C329C10}"/>
          </ac:spMkLst>
        </pc:spChg>
        <pc:spChg chg="del">
          <ac:chgData name="김승원" userId="ac5bb273-3c13-4129-b580-9e6af2a7ce16" providerId="ADAL" clId="{F3F5D5C8-38E2-4919-ACC7-248CCD478320}" dt="2019-03-27T02:44:49.092" v="428"/>
          <ac:spMkLst>
            <pc:docMk/>
            <pc:sldMk cId="2672891621" sldId="351"/>
            <ac:spMk id="3" creationId="{632217BA-592D-4006-89DD-BF6E53F96265}"/>
          </ac:spMkLst>
        </pc:spChg>
        <pc:spChg chg="add del mod">
          <ac:chgData name="김승원" userId="ac5bb273-3c13-4129-b580-9e6af2a7ce16" providerId="ADAL" clId="{F3F5D5C8-38E2-4919-ACC7-248CCD478320}" dt="2019-03-27T02:46:23.400" v="437" actId="931"/>
          <ac:spMkLst>
            <pc:docMk/>
            <pc:sldMk cId="2672891621" sldId="351"/>
            <ac:spMk id="6" creationId="{F3D4A886-D0ED-40AB-BBC5-D3AD7595898F}"/>
          </ac:spMkLst>
        </pc:spChg>
        <pc:spChg chg="add mod">
          <ac:chgData name="김승원" userId="ac5bb273-3c13-4129-b580-9e6af2a7ce16" providerId="ADAL" clId="{F3F5D5C8-38E2-4919-ACC7-248CCD478320}" dt="2019-03-27T04:37:21.418" v="861" actId="6549"/>
          <ac:spMkLst>
            <pc:docMk/>
            <pc:sldMk cId="2672891621" sldId="351"/>
            <ac:spMk id="12" creationId="{C2AD1F99-6A76-444A-86C3-A49067E73D89}"/>
          </ac:spMkLst>
        </pc:spChg>
        <pc:picChg chg="add del mod">
          <ac:chgData name="김승원" userId="ac5bb273-3c13-4129-b580-9e6af2a7ce16" providerId="ADAL" clId="{F3F5D5C8-38E2-4919-ACC7-248CCD478320}" dt="2019-03-27T02:46:01.378" v="432" actId="478"/>
          <ac:picMkLst>
            <pc:docMk/>
            <pc:sldMk cId="2672891621" sldId="351"/>
            <ac:picMk id="4" creationId="{1D1B2E68-8B3C-4627-B0B2-E974CFC70B5F}"/>
          </ac:picMkLst>
        </pc:picChg>
        <pc:picChg chg="add mod modCrop">
          <ac:chgData name="김승원" userId="ac5bb273-3c13-4129-b580-9e6af2a7ce16" providerId="ADAL" clId="{F3F5D5C8-38E2-4919-ACC7-248CCD478320}" dt="2019-03-27T04:37:51.018" v="869" actId="1076"/>
          <ac:picMkLst>
            <pc:docMk/>
            <pc:sldMk cId="2672891621" sldId="351"/>
            <ac:picMk id="7" creationId="{06E28C15-DB8E-42F4-9CF6-1D397F72F6C0}"/>
          </ac:picMkLst>
        </pc:picChg>
        <pc:picChg chg="add mod">
          <ac:chgData name="김승원" userId="ac5bb273-3c13-4129-b580-9e6af2a7ce16" providerId="ADAL" clId="{F3F5D5C8-38E2-4919-ACC7-248CCD478320}" dt="2019-03-27T04:37:49.264" v="868" actId="1076"/>
          <ac:picMkLst>
            <pc:docMk/>
            <pc:sldMk cId="2672891621" sldId="351"/>
            <ac:picMk id="9" creationId="{57ED4C2F-4F3A-4324-A580-904CF6CC0C5C}"/>
          </ac:picMkLst>
        </pc:picChg>
        <pc:picChg chg="add mod">
          <ac:chgData name="김승원" userId="ac5bb273-3c13-4129-b580-9e6af2a7ce16" providerId="ADAL" clId="{F3F5D5C8-38E2-4919-ACC7-248CCD478320}" dt="2019-03-27T04:37:46.605" v="867" actId="1076"/>
          <ac:picMkLst>
            <pc:docMk/>
            <pc:sldMk cId="2672891621" sldId="351"/>
            <ac:picMk id="11" creationId="{76BAA430-2B22-47D1-8540-98182DDC568B}"/>
          </ac:picMkLst>
        </pc:picChg>
      </pc:sldChg>
      <pc:sldChg chg="addSp modSp add">
        <pc:chgData name="김승원" userId="ac5bb273-3c13-4129-b580-9e6af2a7ce16" providerId="ADAL" clId="{F3F5D5C8-38E2-4919-ACC7-248CCD478320}" dt="2019-03-27T04:45:48.774" v="1013" actId="1076"/>
        <pc:sldMkLst>
          <pc:docMk/>
          <pc:sldMk cId="92580098" sldId="352"/>
        </pc:sldMkLst>
        <pc:spChg chg="mod">
          <ac:chgData name="김승원" userId="ac5bb273-3c13-4129-b580-9e6af2a7ce16" providerId="ADAL" clId="{F3F5D5C8-38E2-4919-ACC7-248CCD478320}" dt="2019-03-27T04:45:48.774" v="1013" actId="1076"/>
          <ac:spMkLst>
            <pc:docMk/>
            <pc:sldMk cId="92580098" sldId="352"/>
            <ac:spMk id="2" creationId="{29288D58-7546-4E36-B14A-93A186C4C7A4}"/>
          </ac:spMkLst>
        </pc:spChg>
        <pc:spChg chg="mod">
          <ac:chgData name="김승원" userId="ac5bb273-3c13-4129-b580-9e6af2a7ce16" providerId="ADAL" clId="{F3F5D5C8-38E2-4919-ACC7-248CCD478320}" dt="2019-03-27T04:45:35.839" v="1010" actId="20577"/>
          <ac:spMkLst>
            <pc:docMk/>
            <pc:sldMk cId="92580098" sldId="352"/>
            <ac:spMk id="3" creationId="{B9A0063F-D192-42A0-B78B-B39D4A38ADE3}"/>
          </ac:spMkLst>
        </pc:spChg>
        <pc:picChg chg="add mod ord modCrop">
          <ac:chgData name="김승원" userId="ac5bb273-3c13-4129-b580-9e6af2a7ce16" providerId="ADAL" clId="{F3F5D5C8-38E2-4919-ACC7-248CCD478320}" dt="2019-03-27T04:44:24.838" v="972" actId="167"/>
          <ac:picMkLst>
            <pc:docMk/>
            <pc:sldMk cId="92580098" sldId="352"/>
            <ac:picMk id="5" creationId="{3A8833D8-4496-4547-9FA8-67CA54D75C4A}"/>
          </ac:picMkLst>
        </pc:picChg>
        <pc:picChg chg="add mod ord">
          <ac:chgData name="김승원" userId="ac5bb273-3c13-4129-b580-9e6af2a7ce16" providerId="ADAL" clId="{F3F5D5C8-38E2-4919-ACC7-248CCD478320}" dt="2019-03-27T04:44:24.838" v="972" actId="167"/>
          <ac:picMkLst>
            <pc:docMk/>
            <pc:sldMk cId="92580098" sldId="352"/>
            <ac:picMk id="7" creationId="{2D0FECD8-5025-4A60-A303-28C351354936}"/>
          </ac:picMkLst>
        </pc:picChg>
        <pc:picChg chg="add mod">
          <ac:chgData name="김승원" userId="ac5bb273-3c13-4129-b580-9e6af2a7ce16" providerId="ADAL" clId="{F3F5D5C8-38E2-4919-ACC7-248CCD478320}" dt="2019-03-27T04:43:21.537" v="970" actId="1076"/>
          <ac:picMkLst>
            <pc:docMk/>
            <pc:sldMk cId="92580098" sldId="352"/>
            <ac:picMk id="9" creationId="{AC74D514-5EE2-4BB7-B333-1E2D1DAEF954}"/>
          </ac:picMkLst>
        </pc:picChg>
      </pc:sldChg>
      <pc:sldChg chg="addSp modSp add">
        <pc:chgData name="김승원" userId="ac5bb273-3c13-4129-b580-9e6af2a7ce16" providerId="ADAL" clId="{F3F5D5C8-38E2-4919-ACC7-248CCD478320}" dt="2019-03-27T05:09:36.653" v="1345" actId="20577"/>
        <pc:sldMkLst>
          <pc:docMk/>
          <pc:sldMk cId="1800088660" sldId="353"/>
        </pc:sldMkLst>
        <pc:spChg chg="mod">
          <ac:chgData name="김승원" userId="ac5bb273-3c13-4129-b580-9e6af2a7ce16" providerId="ADAL" clId="{F3F5D5C8-38E2-4919-ACC7-248CCD478320}" dt="2019-03-27T04:45:54.075" v="1016" actId="20577"/>
          <ac:spMkLst>
            <pc:docMk/>
            <pc:sldMk cId="1800088660" sldId="353"/>
            <ac:spMk id="2" creationId="{98CE9CED-B4D4-4658-A59E-025EB49A8F80}"/>
          </ac:spMkLst>
        </pc:spChg>
        <pc:spChg chg="mod">
          <ac:chgData name="김승원" userId="ac5bb273-3c13-4129-b580-9e6af2a7ce16" providerId="ADAL" clId="{F3F5D5C8-38E2-4919-ACC7-248CCD478320}" dt="2019-03-27T05:09:36.653" v="1345" actId="20577"/>
          <ac:spMkLst>
            <pc:docMk/>
            <pc:sldMk cId="1800088660" sldId="353"/>
            <ac:spMk id="3" creationId="{0208EC96-F728-4DB4-BB48-7BA80EE1C7DA}"/>
          </ac:spMkLst>
        </pc:spChg>
        <pc:picChg chg="add mod">
          <ac:chgData name="김승원" userId="ac5bb273-3c13-4129-b580-9e6af2a7ce16" providerId="ADAL" clId="{F3F5D5C8-38E2-4919-ACC7-248CCD478320}" dt="2019-03-27T05:02:55.332" v="1264" actId="1076"/>
          <ac:picMkLst>
            <pc:docMk/>
            <pc:sldMk cId="1800088660" sldId="353"/>
            <ac:picMk id="5" creationId="{38622DF3-90C8-4B27-91F9-EE0561F4A23E}"/>
          </ac:picMkLst>
        </pc:picChg>
        <pc:picChg chg="add mod">
          <ac:chgData name="김승원" userId="ac5bb273-3c13-4129-b580-9e6af2a7ce16" providerId="ADAL" clId="{F3F5D5C8-38E2-4919-ACC7-248CCD478320}" dt="2019-03-27T05:02:59.585" v="1265" actId="1076"/>
          <ac:picMkLst>
            <pc:docMk/>
            <pc:sldMk cId="1800088660" sldId="353"/>
            <ac:picMk id="7" creationId="{ABF2BC61-447D-4BE1-80FE-9238E5555F8C}"/>
          </ac:picMkLst>
        </pc:picChg>
        <pc:picChg chg="add mod">
          <ac:chgData name="김승원" userId="ac5bb273-3c13-4129-b580-9e6af2a7ce16" providerId="ADAL" clId="{F3F5D5C8-38E2-4919-ACC7-248CCD478320}" dt="2019-03-27T05:03:07.017" v="1267" actId="1076"/>
          <ac:picMkLst>
            <pc:docMk/>
            <pc:sldMk cId="1800088660" sldId="353"/>
            <ac:picMk id="9" creationId="{547A4E78-274D-4D77-BB28-506C417A86D3}"/>
          </ac:picMkLst>
        </pc:picChg>
      </pc:sldChg>
      <pc:sldChg chg="addSp delSp modSp add">
        <pc:chgData name="김승원" userId="ac5bb273-3c13-4129-b580-9e6af2a7ce16" providerId="ADAL" clId="{F3F5D5C8-38E2-4919-ACC7-248CCD478320}" dt="2019-03-28T02:35:18.126" v="1567" actId="20577"/>
        <pc:sldMkLst>
          <pc:docMk/>
          <pc:sldMk cId="2467700445" sldId="354"/>
        </pc:sldMkLst>
        <pc:spChg chg="mod">
          <ac:chgData name="김승원" userId="ac5bb273-3c13-4129-b580-9e6af2a7ce16" providerId="ADAL" clId="{F3F5D5C8-38E2-4919-ACC7-248CCD478320}" dt="2019-03-27T05:10:10.508" v="1360" actId="6549"/>
          <ac:spMkLst>
            <pc:docMk/>
            <pc:sldMk cId="2467700445" sldId="354"/>
            <ac:spMk id="2" creationId="{573E66DE-8FEE-4042-95A6-A10C629FDD46}"/>
          </ac:spMkLst>
        </pc:spChg>
        <pc:spChg chg="mod">
          <ac:chgData name="김승원" userId="ac5bb273-3c13-4129-b580-9e6af2a7ce16" providerId="ADAL" clId="{F3F5D5C8-38E2-4919-ACC7-248CCD478320}" dt="2019-03-28T02:35:18.126" v="1567" actId="20577"/>
          <ac:spMkLst>
            <pc:docMk/>
            <pc:sldMk cId="2467700445" sldId="354"/>
            <ac:spMk id="3" creationId="{FEAB6554-975E-45B5-9A52-FEFDF7FF9347}"/>
          </ac:spMkLst>
        </pc:spChg>
        <pc:picChg chg="add mod">
          <ac:chgData name="김승원" userId="ac5bb273-3c13-4129-b580-9e6af2a7ce16" providerId="ADAL" clId="{F3F5D5C8-38E2-4919-ACC7-248CCD478320}" dt="2019-03-27T06:33:35.856" v="1525" actId="1076"/>
          <ac:picMkLst>
            <pc:docMk/>
            <pc:sldMk cId="2467700445" sldId="354"/>
            <ac:picMk id="5" creationId="{2FE37E92-58CC-4DE9-BC67-FD88B57C4088}"/>
          </ac:picMkLst>
        </pc:picChg>
        <pc:picChg chg="add del mod">
          <ac:chgData name="김승원" userId="ac5bb273-3c13-4129-b580-9e6af2a7ce16" providerId="ADAL" clId="{F3F5D5C8-38E2-4919-ACC7-248CCD478320}" dt="2019-03-28T02:34:00.025" v="1561" actId="478"/>
          <ac:picMkLst>
            <pc:docMk/>
            <pc:sldMk cId="2467700445" sldId="354"/>
            <ac:picMk id="6" creationId="{5B32AFE9-E3EE-46AB-8EFB-9F2314B9185A}"/>
          </ac:picMkLst>
        </pc:picChg>
        <pc:picChg chg="add mod">
          <ac:chgData name="김승원" userId="ac5bb273-3c13-4129-b580-9e6af2a7ce16" providerId="ADAL" clId="{F3F5D5C8-38E2-4919-ACC7-248CCD478320}" dt="2019-03-28T02:34:19.984" v="1563" actId="1076"/>
          <ac:picMkLst>
            <pc:docMk/>
            <pc:sldMk cId="2467700445" sldId="354"/>
            <ac:picMk id="7" creationId="{0D3D512D-3636-4E19-9627-C3FA3A2EC12C}"/>
          </ac:picMkLst>
        </pc:picChg>
      </pc:sldChg>
    </pc:docChg>
  </pc:docChgLst>
  <pc:docChgLst>
    <pc:chgData name="김승원" userId="ac5bb273-3c13-4129-b580-9e6af2a7ce16" providerId="ADAL" clId="{C845966A-CDBF-491E-8BC2-8F65B71D7E76}"/>
    <pc:docChg chg="modSld">
      <pc:chgData name="김승원" userId="ac5bb273-3c13-4129-b580-9e6af2a7ce16" providerId="ADAL" clId="{C845966A-CDBF-491E-8BC2-8F65B71D7E76}" dt="2019-03-25T09:02:28.976" v="14" actId="20577"/>
      <pc:docMkLst>
        <pc:docMk/>
      </pc:docMkLst>
      <pc:sldChg chg="modSp">
        <pc:chgData name="김승원" userId="ac5bb273-3c13-4129-b580-9e6af2a7ce16" providerId="ADAL" clId="{C845966A-CDBF-491E-8BC2-8F65B71D7E76}" dt="2019-03-25T09:02:28.976" v="14" actId="20577"/>
        <pc:sldMkLst>
          <pc:docMk/>
          <pc:sldMk cId="1725953312" sldId="256"/>
        </pc:sldMkLst>
        <pc:spChg chg="mod">
          <ac:chgData name="김승원" userId="ac5bb273-3c13-4129-b580-9e6af2a7ce16" providerId="ADAL" clId="{C845966A-CDBF-491E-8BC2-8F65B71D7E76}" dt="2019-03-25T09:02:28.976" v="14" actId="20577"/>
          <ac:spMkLst>
            <pc:docMk/>
            <pc:sldMk cId="1725953312" sldId="256"/>
            <ac:spMk id="3" creationId="{00000000-0000-0000-0000-000000000000}"/>
          </ac:spMkLst>
        </pc:spChg>
      </pc:sldChg>
    </pc:docChg>
  </pc:docChgLst>
  <pc:docChgLst>
    <pc:chgData name="김승원" userId="ac5bb273-3c13-4129-b580-9e6af2a7ce16" providerId="ADAL" clId="{3FB0CA61-1211-4E5C-96CE-B259FAE820C9}"/>
    <pc:docChg chg="undo custSel addSld delSld modSld delSection modSection">
      <pc:chgData name="김승원" userId="ac5bb273-3c13-4129-b580-9e6af2a7ce16" providerId="ADAL" clId="{3FB0CA61-1211-4E5C-96CE-B259FAE820C9}" dt="2019-03-20T02:20:27.561" v="377" actId="2696"/>
      <pc:docMkLst>
        <pc:docMk/>
      </pc:docMkLst>
      <pc:sldChg chg="modSp">
        <pc:chgData name="김승원" userId="ac5bb273-3c13-4129-b580-9e6af2a7ce16" providerId="ADAL" clId="{3FB0CA61-1211-4E5C-96CE-B259FAE820C9}" dt="2019-02-22T06:57:27.269" v="99" actId="20577"/>
        <pc:sldMkLst>
          <pc:docMk/>
          <pc:sldMk cId="1725953312" sldId="256"/>
        </pc:sldMkLst>
        <pc:spChg chg="mod">
          <ac:chgData name="김승원" userId="ac5bb273-3c13-4129-b580-9e6af2a7ce16" providerId="ADAL" clId="{3FB0CA61-1211-4E5C-96CE-B259FAE820C9}" dt="2019-02-22T06:57:27.269" v="99" actId="20577"/>
          <ac:spMkLst>
            <pc:docMk/>
            <pc:sldMk cId="1725953312" sldId="256"/>
            <ac:spMk id="3" creationId="{00000000-0000-0000-0000-000000000000}"/>
          </ac:spMkLst>
        </pc:spChg>
      </pc:sldChg>
      <pc:sldChg chg="addSp modSp add">
        <pc:chgData name="김승원" userId="ac5bb273-3c13-4129-b580-9e6af2a7ce16" providerId="ADAL" clId="{3FB0CA61-1211-4E5C-96CE-B259FAE820C9}" dt="2019-02-22T07:24:22.945" v="374" actId="6549"/>
        <pc:sldMkLst>
          <pc:docMk/>
          <pc:sldMk cId="2576669785" sldId="347"/>
        </pc:sldMkLst>
        <pc:spChg chg="mod">
          <ac:chgData name="김승원" userId="ac5bb273-3c13-4129-b580-9e6af2a7ce16" providerId="ADAL" clId="{3FB0CA61-1211-4E5C-96CE-B259FAE820C9}" dt="2019-02-22T07:20:20.177" v="204" actId="20577"/>
          <ac:spMkLst>
            <pc:docMk/>
            <pc:sldMk cId="2576669785" sldId="347"/>
            <ac:spMk id="2" creationId="{131C6052-C95E-43FB-8807-E197FFC19BCF}"/>
          </ac:spMkLst>
        </pc:spChg>
        <pc:spChg chg="mod">
          <ac:chgData name="김승원" userId="ac5bb273-3c13-4129-b580-9e6af2a7ce16" providerId="ADAL" clId="{3FB0CA61-1211-4E5C-96CE-B259FAE820C9}" dt="2019-02-22T07:24:22.945" v="374" actId="6549"/>
          <ac:spMkLst>
            <pc:docMk/>
            <pc:sldMk cId="2576669785" sldId="347"/>
            <ac:spMk id="3" creationId="{D1427D6B-A107-4604-AE58-53F4CDE2293D}"/>
          </ac:spMkLst>
        </pc:spChg>
        <pc:picChg chg="add mod">
          <ac:chgData name="김승원" userId="ac5bb273-3c13-4129-b580-9e6af2a7ce16" providerId="ADAL" clId="{3FB0CA61-1211-4E5C-96CE-B259FAE820C9}" dt="2019-02-22T07:22:46.369" v="337" actId="1076"/>
          <ac:picMkLst>
            <pc:docMk/>
            <pc:sldMk cId="2576669785" sldId="347"/>
            <ac:picMk id="4" creationId="{82E71D9D-1AF2-456A-9358-1528248C727E}"/>
          </ac:picMkLst>
        </pc:picChg>
      </pc:sldChg>
    </pc:docChg>
  </pc:docChgLst>
  <pc:docChgLst>
    <pc:chgData name="김승원" userId="ac5bb273-3c13-4129-b580-9e6af2a7ce16" providerId="ADAL" clId="{42A32495-D210-43DF-B449-F5B6729EEB12}"/>
    <pc:docChg chg="delSld modSld">
      <pc:chgData name="김승원" userId="ac5bb273-3c13-4129-b580-9e6af2a7ce16" providerId="ADAL" clId="{42A32495-D210-43DF-B449-F5B6729EEB12}" dt="2019-02-11T08:32:46.303" v="43" actId="269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2DA24-4A99-4AF9-8484-0E77EEF4FB30}" type="datetimeFigureOut">
              <a:rPr lang="ko-KR" altLang="en-US" smtClean="0"/>
              <a:t>2019-04-18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12923-B55A-4AF2-865E-9CA0FB17CD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30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25040" y="836712"/>
            <a:ext cx="11239579" cy="1368152"/>
          </a:xfrm>
          <a:prstGeom prst="rect">
            <a:avLst/>
          </a:prstGeom>
        </p:spPr>
        <p:txBody>
          <a:bodyPr/>
          <a:lstStyle>
            <a:lvl1pPr algn="ctr">
              <a:defRPr sz="2800" baseline="0">
                <a:solidFill>
                  <a:schemeClr val="tx1"/>
                </a:solidFill>
                <a:latin typeface="Microsoft JhengHei" panose="020B0604030504040204" pitchFamily="34" charset="-12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571462" y="5733256"/>
            <a:ext cx="11049077" cy="40628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Font typeface="Wingdings" pitchFamily="2" charset="2"/>
              <a:buNone/>
              <a:defRPr sz="1600" b="1" baseline="0">
                <a:solidFill>
                  <a:schemeClr val="tx1"/>
                </a:solidFill>
                <a:latin typeface="Microsoft YaHei UI" panose="020B0503020204020204" pitchFamily="34" charset="-122"/>
              </a:defRPr>
            </a:lvl1pPr>
          </a:lstStyle>
          <a:p>
            <a:r>
              <a:rPr lang="ko-KR" altLang="en-US" dirty="0">
                <a:latin typeface="Arial" charset="0"/>
              </a:rPr>
              <a:t>데이터분석실 김승원</a:t>
            </a:r>
            <a:endParaRPr lang="en-US" altLang="ko-KR" dirty="0">
              <a:latin typeface="Arial" charset="0"/>
            </a:endParaRPr>
          </a:p>
          <a:p>
            <a:r>
              <a:rPr lang="en-US" sz="1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</a:t>
            </a:r>
            <a:endParaRPr lang="ko-KR" altLang="en-US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072331" y="6629400"/>
            <a:ext cx="2908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latinLnBrk="0"/>
            <a:endParaRPr lang="ko-KR" altLang="ko-KR" sz="1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5" name="Line 7"/>
          <p:cNvSpPr>
            <a:spLocks noChangeShapeType="1"/>
          </p:cNvSpPr>
          <p:nvPr userDrawn="1"/>
        </p:nvSpPr>
        <p:spPr bwMode="auto">
          <a:xfrm>
            <a:off x="1" y="696913"/>
            <a:ext cx="12189884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4301067" y="631825"/>
            <a:ext cx="7890933" cy="65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10" name="Rectangle 3"/>
          <p:cNvSpPr txBox="1">
            <a:spLocks noChangeArrowheads="1"/>
          </p:cNvSpPr>
          <p:nvPr userDrawn="1"/>
        </p:nvSpPr>
        <p:spPr bwMode="auto">
          <a:xfrm>
            <a:off x="561110" y="6157595"/>
            <a:ext cx="11049077" cy="406287"/>
          </a:xfrm>
          <a:prstGeom prst="rect">
            <a:avLst/>
          </a:prstGeom>
          <a:noFill/>
          <a:ln w="12700" cmpd="sng">
            <a:noFill/>
            <a:prstDash val="dash"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None/>
              <a:defRPr kumimoji="1" sz="1600" b="0" baseline="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Font typeface="Wingdings" panose="05000000000000000000" pitchFamily="2" charset="2"/>
              <a:buChar char="u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Tx/>
              <a:buNone/>
              <a:defRPr kumimoji="1" sz="1600" b="1">
                <a:solidFill>
                  <a:srgbClr val="336600"/>
                </a:solidFill>
                <a:latin typeface="+mn-lt"/>
                <a:ea typeface="+mn-ea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Tx/>
              <a:buNone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Tx/>
              <a:buNone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itchFamily="50" charset="-127"/>
              </a:rPr>
              <a:t>seungzzang@bluehole.net  </a:t>
            </a:r>
            <a:endParaRPr lang="ko-KR" altLang="en-US" sz="1600" kern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19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1" y="76200"/>
            <a:ext cx="11410951" cy="5334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Microsoft YaHei UI" panose="020B0503020204020204" pitchFamily="34" charset="-122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/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4673600" y="6597650"/>
            <a:ext cx="2844800" cy="260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휴먼모음T" pitchFamily="18" charset="-127"/>
                <a:ea typeface="휴먼모음T" pitchFamily="18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50E998-1563-4E1C-B382-41C3DBD2678D}" type="slidenum">
              <a:rPr kumimoji="1" lang="en-US" altLang="ko-KR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6597650"/>
            <a:ext cx="4403572" cy="269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휴먼모음T" pitchFamily="18" charset="-127"/>
                <a:ea typeface="휴먼모음T" pitchFamily="18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데이터분석실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F0AE6AF7-98B7-4663-B976-BDDD1005D7F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96913"/>
            <a:ext cx="12189884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503B0-F408-4EA2-B2CA-9FFA098826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01067" y="631825"/>
            <a:ext cx="7890933" cy="65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A49BF6-7E3B-4A51-8E35-356FC9AF35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263"/>
          <a:stretch/>
        </p:blipFill>
        <p:spPr>
          <a:xfrm>
            <a:off x="11139762" y="53975"/>
            <a:ext cx="677589" cy="4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FFB13677-85F0-C34C-9A52-15D7BCB90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7132" y="6217897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000" b="0" i="0">
                <a:solidFill>
                  <a:srgbClr val="9B989A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defRPr>
            </a:lvl1pPr>
          </a:lstStyle>
          <a:p>
            <a:fld id="{CFA82E36-DF30-1241-8602-D9430FD68CCB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E15731-87BE-408F-A269-1F750696FF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" y="283"/>
            <a:ext cx="12184896" cy="6857433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BB815BDE-1867-4B83-8133-99036ABD0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2240" y="1568268"/>
            <a:ext cx="8467725" cy="16557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/>
            <a:endParaRPr kumimoji="1" lang="en-US" altLang="ko-KR" sz="4000" dirty="0">
              <a:latin typeface="Microsoft YaHei UI" panose="020B0503020204020204" pitchFamily="34" charset="-122"/>
            </a:endParaRPr>
          </a:p>
          <a:p>
            <a:pPr algn="ctr"/>
            <a:r>
              <a:rPr kumimoji="1" lang="en-US" altLang="ko-KR" sz="4000" dirty="0">
                <a:latin typeface="Microsoft YaHei UI" panose="020B0503020204020204" pitchFamily="34" charset="-122"/>
              </a:rPr>
              <a:t>Deep Learning Part</a:t>
            </a:r>
            <a:endParaRPr kumimoji="1" lang="ko-KR" altLang="en-US" sz="4000" dirty="0">
              <a:latin typeface="Microsoft YaHei UI" panose="020B0503020204020204" pitchFamily="34" charset="-122"/>
            </a:endParaRPr>
          </a:p>
        </p:txBody>
      </p:sp>
      <p:graphicFrame>
        <p:nvGraphicFramePr>
          <p:cNvPr id="6" name="표 25">
            <a:extLst>
              <a:ext uri="{FF2B5EF4-FFF2-40B4-BE49-F238E27FC236}">
                <a16:creationId xmlns:a16="http://schemas.microsoft.com/office/drawing/2014/main" id="{D6E04FD3-D5D6-45B6-B87C-744F07392CF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33281295"/>
              </p:ext>
            </p:extLst>
          </p:nvPr>
        </p:nvGraphicFramePr>
        <p:xfrm>
          <a:off x="359384" y="5289732"/>
          <a:ext cx="2110577" cy="822960"/>
        </p:xfrm>
        <a:graphic>
          <a:graphicData uri="http://schemas.openxmlformats.org/drawingml/2006/table">
            <a:tbl>
              <a:tblPr/>
              <a:tblGrid>
                <a:gridCol w="2110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itchFamily="34" charset="0"/>
                          <a:ea typeface="Malgun Gothic" pitchFamily="34" charset="-127"/>
                          <a:cs typeface="Arial" pitchFamily="34" charset="0"/>
                        </a:rPr>
                        <a:t>Krafton</a:t>
                      </a:r>
                      <a:r>
                        <a:rPr kumimoji="0" lang="en-US" altLang="ko-KR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itchFamily="34" charset="0"/>
                          <a:ea typeface="Malgun Gothic" pitchFamily="34" charset="-127"/>
                          <a:cs typeface="Arial" pitchFamily="34" charset="0"/>
                        </a:rPr>
                        <a:t> Internal Use Only</a:t>
                      </a:r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itchFamily="34" charset="0"/>
                        <a:ea typeface="Malgun Gothic" pitchFamily="34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itchFamily="34" charset="0"/>
                          <a:ea typeface="Malgun Gothic" pitchFamily="34" charset="-127"/>
                          <a:cs typeface="Arial" pitchFamily="34" charset="0"/>
                        </a:rPr>
                        <a:t>Mandatory</a:t>
                      </a:r>
                      <a:endParaRPr lang="ko-KR" altLang="en-US" sz="12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itchFamily="34" charset="0"/>
                        <a:ea typeface="Malgun Gothic" pitchFamily="34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itchFamily="34" charset="0"/>
                          <a:ea typeface="Malgun Gothic" pitchFamily="34" charset="-127"/>
                          <a:cs typeface="Arial" pitchFamily="34" charset="0"/>
                        </a:rPr>
                        <a:t>데이터분석실 김승원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Line 52">
            <a:extLst>
              <a:ext uri="{FF2B5EF4-FFF2-40B4-BE49-F238E27FC236}">
                <a16:creationId xmlns:a16="http://schemas.microsoft.com/office/drawing/2014/main" id="{C06A64A1-457E-4D69-A0D6-4EE49D5ECD7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0568940" y="222408"/>
            <a:ext cx="1356433" cy="0"/>
          </a:xfrm>
          <a:prstGeom prst="line">
            <a:avLst/>
          </a:prstGeom>
          <a:noFill/>
          <a:ln w="571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endParaRPr lang="ko-KR" altLang="en-US" sz="14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45999E-2403-4003-BBDD-03A807317B31}"/>
              </a:ext>
            </a:extLst>
          </p:cNvPr>
          <p:cNvSpPr txBox="1"/>
          <p:nvPr userDrawn="1"/>
        </p:nvSpPr>
        <p:spPr>
          <a:xfrm>
            <a:off x="10568940" y="332509"/>
            <a:ext cx="135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seungzzang</a:t>
            </a:r>
            <a:r>
              <a:rPr lang="en-US" altLang="ko-KR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</a:t>
            </a:r>
            <a:endParaRPr lang="ko-KR" altLang="en-US" sz="1200" dirty="0">
              <a:latin typeface="Microsoft YaHei UI" panose="020B0503020204020204" pitchFamily="34" charset="-12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4A857A-809F-4C41-8568-58CF35F2A0D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80766" y="3461774"/>
            <a:ext cx="15906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7AB546AA-7E3B-42C7-89C0-2E6EF532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1ABE2A61-6E52-4179-A263-F9C08800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122957C9-3FFC-4561-A86C-A399BB486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7132" y="6217897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000" b="0" i="0">
                <a:solidFill>
                  <a:srgbClr val="9B989A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defRPr>
            </a:lvl1pPr>
          </a:lstStyle>
          <a:p>
            <a:fld id="{CFA82E36-DF30-1241-8602-D9430FD68CCB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8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 baseline="0">
          <a:solidFill>
            <a:schemeClr val="accent6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9pPr>
    </p:titleStyle>
    <p:bodyStyle>
      <a:lvl1pPr marL="0" indent="0" algn="l" rtl="0" eaLnBrk="1" fontAlgn="base" latinLnBrk="1" hangingPunct="1">
        <a:spcBef>
          <a:spcPct val="20000"/>
        </a:spcBef>
        <a:spcAft>
          <a:spcPct val="0"/>
        </a:spcAft>
        <a:buClr>
          <a:srgbClr val="9900FF"/>
        </a:buClr>
        <a:buFontTx/>
        <a:buNone/>
        <a:defRPr kumimoji="1" sz="2000" b="0" i="0" baseline="0">
          <a:solidFill>
            <a:schemeClr val="tx1"/>
          </a:solidFill>
          <a:latin typeface="Arial Unicode MS" panose="020B0604020202020204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6600FF"/>
        </a:buClr>
        <a:buFont typeface="Wingdings" panose="05000000000000000000" pitchFamily="2" charset="2"/>
        <a:buChar char="u"/>
        <a:defRPr kumimoji="1" sz="18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2pPr>
      <a:lvl3pPr marL="914400" indent="0" algn="l" rtl="0" eaLnBrk="1" fontAlgn="base" latinLnBrk="1" hangingPunct="1">
        <a:spcBef>
          <a:spcPct val="20000"/>
        </a:spcBef>
        <a:spcAft>
          <a:spcPct val="0"/>
        </a:spcAft>
        <a:buClr>
          <a:srgbClr val="CC3300"/>
        </a:buClr>
        <a:buFontTx/>
        <a:buNone/>
        <a:defRPr kumimoji="1" sz="1600" b="0" i="0" baseline="0">
          <a:solidFill>
            <a:srgbClr val="336600"/>
          </a:solidFill>
          <a:latin typeface="Arial Unicode MS" panose="020B0604020202020204" pitchFamily="50" charset="-127"/>
          <a:ea typeface="+mn-ea"/>
        </a:defRPr>
      </a:lvl3pPr>
      <a:lvl4pPr marL="1371600" indent="0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Tx/>
        <a:buNone/>
        <a:defRPr kumimoji="1" sz="14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4pPr>
      <a:lvl5pPr marL="1828800" indent="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Tx/>
        <a:buNone/>
        <a:defRPr kumimoji="1" sz="14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2.07360(Squeezenet" TargetMode="External"/><Relationship Id="rId2" Type="http://schemas.openxmlformats.org/officeDocument/2006/relationships/hyperlink" Target="https://jayhey.github.io/deep%20learning/2018/05/26/Squeeze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b="1" dirty="0" err="1"/>
              <a:t>SqueezeNet</a:t>
            </a:r>
            <a:endParaRPr lang="en-US" altLang="ko-KR" b="1" dirty="0"/>
          </a:p>
          <a:p>
            <a:pPr algn="r"/>
            <a:endParaRPr lang="en-US" altLang="ko-KR" sz="1800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Deep Learning Part</a:t>
            </a:r>
          </a:p>
        </p:txBody>
      </p:sp>
    </p:spTree>
    <p:extLst>
      <p:ext uri="{BB962C8B-B14F-4D97-AF65-F5344CB8AC3E}">
        <p14:creationId xmlns:p14="http://schemas.microsoft.com/office/powerpoint/2010/main" val="172595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6DF7A-5C9E-4C5E-8153-FC83A9F5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Tiny </a:t>
            </a:r>
            <a:r>
              <a:rPr lang="en-US" altLang="ko-KR" dirty="0" err="1"/>
              <a:t>Imagenet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2A48A-E9F0-47C7-BB1D-51E0B0517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en-US" altLang="ko-KR" dirty="0" err="1"/>
              <a:t>ImageDataGenerator</a:t>
            </a:r>
            <a:endParaRPr lang="en-US" altLang="ko-KR" dirty="0"/>
          </a:p>
          <a:p>
            <a:pPr marL="936625" lvl="1"/>
            <a:r>
              <a:rPr lang="en-US" altLang="ko-KR" dirty="0"/>
              <a:t>flow </a:t>
            </a:r>
            <a:r>
              <a:rPr lang="ko-KR" altLang="en-US" dirty="0"/>
              <a:t>함수로 </a:t>
            </a:r>
            <a:r>
              <a:rPr lang="en-US" altLang="ko-KR" dirty="0"/>
              <a:t>image</a:t>
            </a:r>
            <a:r>
              <a:rPr lang="ko-KR" altLang="en-US" dirty="0"/>
              <a:t>를 </a:t>
            </a:r>
            <a:r>
              <a:rPr lang="en-US" altLang="ko-KR" dirty="0"/>
              <a:t>generate</a:t>
            </a:r>
            <a:r>
              <a:rPr lang="ko-KR" altLang="en-US" dirty="0"/>
              <a:t>할 때 </a:t>
            </a:r>
            <a:r>
              <a:rPr lang="en-US" altLang="ko-KR" dirty="0"/>
              <a:t>batch </a:t>
            </a:r>
            <a:r>
              <a:rPr lang="ko-KR" altLang="en-US" dirty="0"/>
              <a:t>안에서의 </a:t>
            </a:r>
            <a:r>
              <a:rPr lang="en-US" altLang="ko-KR" dirty="0"/>
              <a:t>image </a:t>
            </a:r>
            <a:r>
              <a:rPr lang="ko-KR" altLang="en-US" dirty="0"/>
              <a:t>순서를 임의로 </a:t>
            </a:r>
            <a:r>
              <a:rPr lang="ko-KR" altLang="en-US" dirty="0" err="1"/>
              <a:t>바꿔버림</a:t>
            </a:r>
            <a:r>
              <a:rPr lang="en-US" altLang="ko-KR" dirty="0"/>
              <a:t>(</a:t>
            </a:r>
            <a:r>
              <a:rPr lang="ko-KR" altLang="en-US" dirty="0"/>
              <a:t>예제 코드 참고</a:t>
            </a:r>
            <a:r>
              <a:rPr lang="en-US" altLang="ko-KR" dirty="0"/>
              <a:t>)	</a:t>
            </a:r>
          </a:p>
          <a:p>
            <a:pPr indent="-285750"/>
            <a:endParaRPr lang="en-US" altLang="ko-KR" dirty="0"/>
          </a:p>
          <a:p>
            <a:pPr indent="-285750"/>
            <a:r>
              <a:rPr lang="en-US" altLang="ko-KR" dirty="0"/>
              <a:t>parameter </a:t>
            </a:r>
            <a:r>
              <a:rPr lang="ko-KR" altLang="en-US" dirty="0"/>
              <a:t>수 약 </a:t>
            </a:r>
            <a:r>
              <a:rPr lang="en-US" altLang="ko-KR" dirty="0"/>
              <a:t>120</a:t>
            </a:r>
            <a:r>
              <a:rPr lang="ko-KR" altLang="en-US" dirty="0"/>
              <a:t>만개</a:t>
            </a:r>
            <a:r>
              <a:rPr lang="en-US" altLang="ko-KR" dirty="0"/>
              <a:t>(</a:t>
            </a:r>
            <a:r>
              <a:rPr lang="en-US" altLang="ko-KR" dirty="0" err="1"/>
              <a:t>bluward</a:t>
            </a:r>
            <a:r>
              <a:rPr lang="en-US" altLang="ko-KR" dirty="0"/>
              <a:t> image</a:t>
            </a:r>
            <a:r>
              <a:rPr lang="ko-KR" altLang="en-US" dirty="0"/>
              <a:t>에 사용한 </a:t>
            </a:r>
            <a:r>
              <a:rPr lang="en-US" altLang="ko-KR" dirty="0" err="1"/>
              <a:t>resnet</a:t>
            </a:r>
            <a:r>
              <a:rPr lang="en-US" altLang="ko-KR" dirty="0"/>
              <a:t> </a:t>
            </a:r>
            <a:r>
              <a:rPr lang="ko-KR" altLang="en-US" dirty="0"/>
              <a:t>파라미터 수 최대 </a:t>
            </a:r>
            <a:r>
              <a:rPr lang="en-US" altLang="ko-KR" dirty="0"/>
              <a:t>50</a:t>
            </a:r>
            <a:r>
              <a:rPr lang="ko-KR" altLang="en-US" dirty="0"/>
              <a:t>만개</a:t>
            </a:r>
            <a:r>
              <a:rPr lang="en-US" altLang="ko-KR" dirty="0"/>
              <a:t>)</a:t>
            </a:r>
          </a:p>
          <a:p>
            <a:pPr indent="-285750"/>
            <a:endParaRPr lang="en-US" altLang="ko-KR" dirty="0"/>
          </a:p>
          <a:p>
            <a:pPr indent="-285750"/>
            <a:r>
              <a:rPr lang="ko-KR" altLang="en-US" dirty="0"/>
              <a:t>모델 파일 크기 </a:t>
            </a:r>
            <a:r>
              <a:rPr lang="en-US" altLang="ko-KR" dirty="0"/>
              <a:t>6.55MB(</a:t>
            </a:r>
            <a:r>
              <a:rPr lang="en-US" altLang="ko-KR" dirty="0" err="1"/>
              <a:t>resnet</a:t>
            </a:r>
            <a:r>
              <a:rPr lang="en-US" altLang="ko-KR" dirty="0"/>
              <a:t> 4.30MB)</a:t>
            </a:r>
          </a:p>
          <a:p>
            <a:pPr indent="-28575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833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6DF7A-5C9E-4C5E-8153-FC83A9F5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2A48A-E9F0-47C7-BB1D-51E0B0517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5750"/>
            <a:r>
              <a:rPr lang="en-US" altLang="ko-KR" dirty="0">
                <a:hlinkClick r:id="rId2"/>
              </a:rPr>
              <a:t>https://jayhey.github.io/deep%20learning/2018/05/26/SqueezeNet/</a:t>
            </a:r>
            <a:endParaRPr lang="en-US" altLang="ko-KR" dirty="0"/>
          </a:p>
          <a:p>
            <a:pPr indent="-285750"/>
            <a:r>
              <a:rPr lang="en-US" altLang="ko-KR" dirty="0">
                <a:hlinkClick r:id="rId3"/>
              </a:rPr>
              <a:t>https://arxiv.org/abs/1602.07360(Squeezenet</a:t>
            </a:r>
            <a:r>
              <a:rPr lang="en-US" altLang="ko-KR" dirty="0"/>
              <a:t> : </a:t>
            </a:r>
            <a:r>
              <a:rPr lang="en-US" altLang="ko-KR" dirty="0" err="1"/>
              <a:t>AlexNet</a:t>
            </a:r>
            <a:r>
              <a:rPr lang="en-US" altLang="ko-KR" dirty="0"/>
              <a:t>-level accuracy with 50x fewer parameters and 0.5MB model size)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36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Fire module</a:t>
            </a:r>
          </a:p>
          <a:p>
            <a:pPr marL="342900" indent="-342900"/>
            <a:r>
              <a:rPr lang="en-US" altLang="ko-KR" dirty="0"/>
              <a:t>Model Architecture</a:t>
            </a:r>
          </a:p>
          <a:p>
            <a:pPr marL="342900" indent="-342900"/>
            <a:r>
              <a:rPr lang="en-US" altLang="ko-KR" dirty="0"/>
              <a:t>tiny-</a:t>
            </a:r>
            <a:r>
              <a:rPr lang="en-US" altLang="ko-KR" dirty="0" err="1"/>
              <a:t>imagenet</a:t>
            </a:r>
            <a:endParaRPr lang="en-US" altLang="ko-KR" dirty="0"/>
          </a:p>
          <a:p>
            <a:pPr marL="342900" indent="-34290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66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 Module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B0F83-C370-40CC-BF24-95F13FA6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Motivation: </a:t>
            </a:r>
            <a:r>
              <a:rPr lang="ko-KR" altLang="en-US" dirty="0" err="1"/>
              <a:t>파라미터수를</a:t>
            </a:r>
            <a:r>
              <a:rPr lang="ko-KR" altLang="en-US" dirty="0"/>
              <a:t> 최소화 하면서 성능을 유지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Replace 3x3 filters with 1x1 filters </a:t>
            </a:r>
          </a:p>
          <a:p>
            <a:pPr lvl="2"/>
            <a:r>
              <a:rPr lang="en-US" altLang="ko-KR" dirty="0"/>
              <a:t>3x3 </a:t>
            </a:r>
            <a:r>
              <a:rPr lang="ko-KR" altLang="en-US" dirty="0"/>
              <a:t>필터의 </a:t>
            </a:r>
            <a:r>
              <a:rPr lang="en-US" altLang="ko-KR" dirty="0"/>
              <a:t>parameter </a:t>
            </a:r>
            <a:r>
              <a:rPr lang="ko-KR" altLang="en-US" dirty="0"/>
              <a:t>수가 </a:t>
            </a:r>
            <a:r>
              <a:rPr lang="en-US" altLang="ko-KR" dirty="0"/>
              <a:t>1x1 </a:t>
            </a:r>
            <a:r>
              <a:rPr lang="ko-KR" altLang="en-US" dirty="0"/>
              <a:t>필터보다 </a:t>
            </a:r>
            <a:r>
              <a:rPr lang="en-US" altLang="ko-KR" dirty="0"/>
              <a:t>9</a:t>
            </a:r>
            <a:r>
              <a:rPr lang="ko-KR" altLang="en-US" dirty="0"/>
              <a:t>배 많음</a:t>
            </a:r>
            <a:endParaRPr lang="en-US" altLang="ko-KR" dirty="0"/>
          </a:p>
          <a:p>
            <a:pPr lvl="2"/>
            <a:r>
              <a:rPr lang="en-US" altLang="ko-KR" dirty="0" err="1"/>
              <a:t>filte</a:t>
            </a:r>
            <a:r>
              <a:rPr lang="ko-KR" altLang="en-US" dirty="0"/>
              <a:t>의 </a:t>
            </a:r>
            <a:r>
              <a:rPr lang="en-US" altLang="ko-KR" dirty="0"/>
              <a:t>parameter </a:t>
            </a:r>
            <a:r>
              <a:rPr lang="ko-KR" altLang="en-US" dirty="0"/>
              <a:t>수 </a:t>
            </a:r>
            <a:r>
              <a:rPr lang="en-US" altLang="ko-KR" dirty="0"/>
              <a:t>: 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f</a:t>
            </a:r>
            <a:r>
              <a:rPr lang="en-US" altLang="ko-KR" dirty="0"/>
              <a:t> * H</a:t>
            </a:r>
            <a:r>
              <a:rPr lang="en-US" altLang="ko-KR" baseline="-25000" dirty="0"/>
              <a:t>f</a:t>
            </a:r>
            <a:r>
              <a:rPr lang="en-US" altLang="ko-KR" dirty="0"/>
              <a:t> * input channel</a:t>
            </a:r>
          </a:p>
          <a:p>
            <a:pPr lvl="1"/>
            <a:r>
              <a:rPr lang="en-US" altLang="ko-KR" dirty="0"/>
              <a:t>Decrease the number of input channels to 3x3 filters</a:t>
            </a:r>
          </a:p>
          <a:p>
            <a:pPr lvl="2"/>
            <a:r>
              <a:rPr lang="en-US" altLang="ko-KR" dirty="0"/>
              <a:t>3x3</a:t>
            </a:r>
            <a:r>
              <a:rPr lang="ko-KR" altLang="en-US" dirty="0"/>
              <a:t> 필터로 들어가는 </a:t>
            </a:r>
            <a:r>
              <a:rPr lang="en-US" altLang="ko-KR" dirty="0"/>
              <a:t>input channel</a:t>
            </a:r>
            <a:r>
              <a:rPr lang="ko-KR" altLang="en-US" dirty="0"/>
              <a:t>의 수를 줄임</a:t>
            </a:r>
            <a:endParaRPr lang="en-US" altLang="ko-KR" dirty="0"/>
          </a:p>
          <a:p>
            <a:pPr lvl="1"/>
            <a:r>
              <a:rPr lang="en-US" altLang="ko-KR" dirty="0" err="1"/>
              <a:t>Downsample</a:t>
            </a:r>
            <a:r>
              <a:rPr lang="en-US" altLang="ko-KR" dirty="0"/>
              <a:t> late in the network so that convolution layers have large activation</a:t>
            </a:r>
          </a:p>
          <a:p>
            <a:pPr lvl="2"/>
            <a:r>
              <a:rPr lang="en-US" altLang="ko-KR" dirty="0"/>
              <a:t>pooling layer</a:t>
            </a:r>
            <a:r>
              <a:rPr lang="ko-KR" altLang="en-US" dirty="0"/>
              <a:t>를 최대한 </a:t>
            </a:r>
            <a:r>
              <a:rPr lang="en-US" altLang="ko-KR" dirty="0"/>
              <a:t>model </a:t>
            </a:r>
            <a:r>
              <a:rPr lang="ko-KR" altLang="en-US" dirty="0"/>
              <a:t>뒤쪽에 둠으로써 정보 손실을 최소화</a:t>
            </a:r>
            <a:endParaRPr lang="en-US" altLang="ko-KR" dirty="0"/>
          </a:p>
          <a:p>
            <a:r>
              <a:rPr lang="en-US" altLang="ko-KR" dirty="0"/>
              <a:t>Fire module : </a:t>
            </a:r>
            <a:r>
              <a:rPr lang="en-US" altLang="ko-KR" dirty="0" err="1"/>
              <a:t>Squeezenet</a:t>
            </a:r>
            <a:r>
              <a:rPr lang="ko-KR" altLang="en-US" dirty="0"/>
              <a:t>의 </a:t>
            </a:r>
            <a:r>
              <a:rPr lang="en-US" altLang="ko-KR" dirty="0" err="1"/>
              <a:t>MicroArchitecture</a:t>
            </a:r>
            <a:endParaRPr lang="en-US" altLang="ko-KR" dirty="0"/>
          </a:p>
          <a:p>
            <a:pPr lvl="1"/>
            <a:r>
              <a:rPr lang="en-US" altLang="ko-KR" dirty="0"/>
              <a:t>Squeeze</a:t>
            </a:r>
            <a:r>
              <a:rPr lang="ko-KR" altLang="en-US" dirty="0"/>
              <a:t> </a:t>
            </a:r>
            <a:r>
              <a:rPr lang="en-US" altLang="ko-KR" dirty="0"/>
              <a:t>layer : 3x3</a:t>
            </a:r>
            <a:r>
              <a:rPr lang="ko-KR" altLang="en-US" dirty="0"/>
              <a:t>으로 가는 </a:t>
            </a:r>
            <a:r>
              <a:rPr lang="en-US" altLang="ko-KR" dirty="0"/>
              <a:t>input channel</a:t>
            </a:r>
            <a:r>
              <a:rPr lang="ko-KR" altLang="en-US" dirty="0"/>
              <a:t>의 수를 줄임</a:t>
            </a:r>
            <a:endParaRPr lang="en-US" altLang="ko-KR" dirty="0"/>
          </a:p>
          <a:p>
            <a:pPr lvl="1"/>
            <a:r>
              <a:rPr lang="en-US" altLang="ko-KR" dirty="0"/>
              <a:t>Expand layer : 1x1 </a:t>
            </a:r>
            <a:r>
              <a:rPr lang="ko-KR" altLang="en-US" dirty="0"/>
              <a:t>결과와 </a:t>
            </a:r>
            <a:r>
              <a:rPr lang="en-US" altLang="ko-KR" dirty="0"/>
              <a:t>3x3 </a:t>
            </a:r>
            <a:r>
              <a:rPr lang="ko-KR" altLang="en-US" dirty="0"/>
              <a:t>결과를 </a:t>
            </a:r>
            <a:r>
              <a:rPr lang="en-US" altLang="ko-KR" dirty="0" err="1"/>
              <a:t>concat</a:t>
            </a:r>
            <a:endParaRPr lang="en-US" altLang="ko-KR" dirty="0"/>
          </a:p>
          <a:p>
            <a:pPr lvl="1"/>
            <a:r>
              <a:rPr lang="en-US" altLang="ko-KR" dirty="0"/>
              <a:t>Hyper parameter </a:t>
            </a:r>
          </a:p>
          <a:p>
            <a:pPr lvl="2"/>
            <a:r>
              <a:rPr lang="en-US" altLang="ko-KR" dirty="0"/>
              <a:t>s11 : squeeze layer</a:t>
            </a:r>
            <a:r>
              <a:rPr lang="ko-KR" altLang="en-US" dirty="0"/>
              <a:t>에서의 </a:t>
            </a:r>
            <a:r>
              <a:rPr lang="en-US" altLang="ko-KR" dirty="0"/>
              <a:t>filter </a:t>
            </a:r>
            <a:r>
              <a:rPr lang="ko-KR" altLang="en-US" dirty="0"/>
              <a:t>수 </a:t>
            </a:r>
            <a:endParaRPr lang="en-US" altLang="ko-KR" dirty="0"/>
          </a:p>
          <a:p>
            <a:pPr lvl="2"/>
            <a:r>
              <a:rPr lang="en-US" altLang="ko-KR" dirty="0"/>
              <a:t>e11 : expand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에서의 </a:t>
            </a:r>
            <a:r>
              <a:rPr lang="en-US" altLang="ko-KR" dirty="0"/>
              <a:t>1x1 filter</a:t>
            </a:r>
            <a:r>
              <a:rPr lang="ko-KR" altLang="en-US" dirty="0"/>
              <a:t> 수</a:t>
            </a:r>
            <a:endParaRPr lang="en-US" altLang="ko-KR" dirty="0"/>
          </a:p>
          <a:p>
            <a:pPr lvl="2"/>
            <a:r>
              <a:rPr lang="en-US" altLang="ko-KR" dirty="0"/>
              <a:t>e33 : expand layer</a:t>
            </a:r>
            <a:r>
              <a:rPr lang="ko-KR" altLang="en-US" dirty="0"/>
              <a:t>에서의 </a:t>
            </a:r>
            <a:r>
              <a:rPr lang="en-US" altLang="ko-KR" dirty="0"/>
              <a:t>3x3 filter </a:t>
            </a:r>
            <a:r>
              <a:rPr lang="ko-KR" altLang="en-US" dirty="0"/>
              <a:t>수</a:t>
            </a:r>
            <a:endParaRPr lang="en-US" altLang="ko-KR" dirty="0"/>
          </a:p>
          <a:p>
            <a:pPr lvl="2"/>
            <a:r>
              <a:rPr lang="en-US" altLang="ko-KR" dirty="0"/>
              <a:t>s11 &lt; e11 + e33</a:t>
            </a:r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23CE84-4FEA-47CC-8A9A-1F6E827E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31" y="3656112"/>
            <a:ext cx="4201111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8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AC0F7-2281-46FE-BDAC-72B5C579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Model Architecture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9911192-65EB-400C-9C2B-6491525D4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27" y="1300598"/>
            <a:ext cx="7143725" cy="4560270"/>
          </a:xfr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6F3E14-0B01-4701-8A34-F1F69F2391F9}"/>
              </a:ext>
            </a:extLst>
          </p:cNvPr>
          <p:cNvSpPr txBox="1">
            <a:spLocks/>
          </p:cNvSpPr>
          <p:nvPr/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simple architecture</a:t>
            </a:r>
            <a:r>
              <a:rPr lang="ko-KR" altLang="en-US" kern="0" dirty="0"/>
              <a:t>와 </a:t>
            </a:r>
            <a:r>
              <a:rPr lang="en-US" altLang="ko-KR" kern="0" dirty="0"/>
              <a:t>skip </a:t>
            </a:r>
            <a:r>
              <a:rPr lang="en-US" altLang="ko-KR" kern="0" dirty="0" err="1"/>
              <a:t>connectio</a:t>
            </a:r>
            <a:r>
              <a:rPr lang="ko-KR" altLang="en-US" kern="0" dirty="0"/>
              <a:t>을 둔</a:t>
            </a:r>
            <a:br>
              <a:rPr lang="en-US" altLang="ko-KR" kern="0" dirty="0"/>
            </a:br>
            <a:r>
              <a:rPr lang="en-US" altLang="ko-KR" kern="0" dirty="0"/>
              <a:t>bypass architecture </a:t>
            </a:r>
            <a:r>
              <a:rPr lang="ko-KR" altLang="en-US" kern="0" dirty="0"/>
              <a:t>가 있음</a:t>
            </a:r>
            <a:endParaRPr lang="en-US" altLang="ko-KR" kern="0" dirty="0"/>
          </a:p>
          <a:p>
            <a:r>
              <a:rPr lang="en-US" altLang="ko-KR" kern="0" dirty="0"/>
              <a:t>Model</a:t>
            </a:r>
            <a:r>
              <a:rPr lang="ko-KR" altLang="en-US" kern="0" dirty="0"/>
              <a:t> </a:t>
            </a:r>
            <a:r>
              <a:rPr lang="en-US" altLang="ko-KR" kern="0" dirty="0"/>
              <a:t>Detail</a:t>
            </a:r>
          </a:p>
          <a:p>
            <a:pPr lvl="1"/>
            <a:r>
              <a:rPr lang="en-US" altLang="ko-KR" kern="0" dirty="0"/>
              <a:t>expand layer</a:t>
            </a:r>
            <a:r>
              <a:rPr lang="ko-KR" altLang="en-US" kern="0" dirty="0"/>
              <a:t>에서 </a:t>
            </a:r>
            <a:r>
              <a:rPr lang="en-US" altLang="ko-KR" kern="0" dirty="0"/>
              <a:t>3x3 </a:t>
            </a:r>
            <a:r>
              <a:rPr lang="ko-KR" altLang="en-US" kern="0" dirty="0"/>
              <a:t>으로 들어가는 </a:t>
            </a:r>
            <a:r>
              <a:rPr lang="en-US" altLang="ko-KR" kern="0" dirty="0"/>
              <a:t>input</a:t>
            </a:r>
            <a:r>
              <a:rPr lang="ko-KR" altLang="en-US" kern="0" dirty="0"/>
              <a:t>은</a:t>
            </a:r>
            <a:br>
              <a:rPr lang="en-US" altLang="ko-KR" kern="0" dirty="0"/>
            </a:br>
            <a:r>
              <a:rPr lang="en-US" altLang="ko-KR" kern="0" dirty="0"/>
              <a:t>zero padding </a:t>
            </a:r>
            <a:r>
              <a:rPr lang="ko-KR" altLang="en-US" kern="0" dirty="0"/>
              <a:t>추가</a:t>
            </a:r>
            <a:endParaRPr lang="en-US" altLang="ko-KR" kern="0" dirty="0"/>
          </a:p>
          <a:p>
            <a:pPr lvl="1"/>
            <a:r>
              <a:rPr lang="en-US" altLang="ko-KR" kern="0" dirty="0" err="1"/>
              <a:t>ReLU</a:t>
            </a:r>
            <a:r>
              <a:rPr lang="en-US" altLang="ko-KR" kern="0" dirty="0"/>
              <a:t> </a:t>
            </a:r>
            <a:r>
              <a:rPr lang="ko-KR" altLang="en-US" kern="0" dirty="0"/>
              <a:t>사용</a:t>
            </a:r>
            <a:endParaRPr lang="en-US" altLang="ko-KR" kern="0" dirty="0"/>
          </a:p>
          <a:p>
            <a:pPr lvl="1"/>
            <a:r>
              <a:rPr lang="en-US" altLang="ko-KR" kern="0" dirty="0"/>
              <a:t>fire9 </a:t>
            </a:r>
            <a:r>
              <a:rPr lang="ko-KR" altLang="en-US" kern="0" dirty="0"/>
              <a:t>이후 </a:t>
            </a:r>
            <a:r>
              <a:rPr lang="en-US" altLang="ko-KR" kern="0" dirty="0"/>
              <a:t>dropout 50%</a:t>
            </a:r>
          </a:p>
          <a:p>
            <a:pPr lvl="1"/>
            <a:r>
              <a:rPr lang="ko-KR" altLang="en-US" kern="0" dirty="0"/>
              <a:t>초기 </a:t>
            </a:r>
            <a:r>
              <a:rPr lang="en-US" altLang="ko-KR" kern="0" dirty="0" err="1"/>
              <a:t>lr</a:t>
            </a:r>
            <a:r>
              <a:rPr lang="en-US" altLang="ko-KR" kern="0" dirty="0"/>
              <a:t> = 0.04 </a:t>
            </a:r>
            <a:r>
              <a:rPr lang="ko-KR" altLang="en-US" kern="0" dirty="0"/>
              <a:t>에서 조금씩 감소시킴</a:t>
            </a:r>
            <a:endParaRPr lang="en-US" altLang="ko-KR" kern="0" dirty="0"/>
          </a:p>
          <a:p>
            <a:endParaRPr lang="en-US" altLang="ko-KR" kern="0" dirty="0"/>
          </a:p>
          <a:p>
            <a:r>
              <a:rPr lang="en-US" altLang="ko-KR" kern="0" dirty="0" err="1"/>
              <a:t>AlexNet</a:t>
            </a:r>
            <a:r>
              <a:rPr lang="ko-KR" altLang="en-US" kern="0" dirty="0"/>
              <a:t>과 성능은 같거나 더 높으면서</a:t>
            </a:r>
            <a:r>
              <a:rPr lang="en-US" altLang="ko-KR" kern="0" dirty="0"/>
              <a:t>, </a:t>
            </a:r>
            <a:r>
              <a:rPr lang="ko-KR" altLang="en-US" kern="0" dirty="0"/>
              <a:t>모델 사이즈를</a:t>
            </a:r>
            <a:br>
              <a:rPr lang="en-US" altLang="ko-KR" kern="0" dirty="0"/>
            </a:br>
            <a:r>
              <a:rPr lang="en-US" altLang="ko-KR" kern="0" dirty="0"/>
              <a:t>50</a:t>
            </a:r>
            <a:r>
              <a:rPr lang="ko-KR" altLang="en-US" kern="0" dirty="0"/>
              <a:t>배 줄임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237726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AC0F7-2281-46FE-BDAC-72B5C579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Model Architecture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6F3E14-0B01-4701-8A34-F1F69F2391F9}"/>
              </a:ext>
            </a:extLst>
          </p:cNvPr>
          <p:cNvSpPr txBox="1">
            <a:spLocks/>
          </p:cNvSpPr>
          <p:nvPr/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ko-KR" kern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14FCF1-0444-4088-8A01-93201F328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24" y="1112222"/>
            <a:ext cx="7479352" cy="486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9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6DF7A-5C9E-4C5E-8153-FC83A9F5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Tiny </a:t>
            </a:r>
            <a:r>
              <a:rPr lang="en-US" altLang="ko-KR" dirty="0" err="1"/>
              <a:t>Imagenet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2A48A-E9F0-47C7-BB1D-51E0B0517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5750"/>
            <a:r>
              <a:rPr lang="en-US" altLang="ko-KR" dirty="0"/>
              <a:t>10</a:t>
            </a:r>
            <a:r>
              <a:rPr lang="ko-KR" altLang="en-US" dirty="0"/>
              <a:t>만장의 </a:t>
            </a:r>
            <a:r>
              <a:rPr lang="en-US" altLang="ko-KR" dirty="0"/>
              <a:t>training data</a:t>
            </a:r>
            <a:r>
              <a:rPr lang="ko-KR" altLang="en-US" dirty="0"/>
              <a:t>를 </a:t>
            </a:r>
            <a:r>
              <a:rPr lang="en-US" altLang="ko-KR" dirty="0"/>
              <a:t>8:2</a:t>
            </a:r>
            <a:r>
              <a:rPr lang="ko-KR" altLang="en-US" dirty="0"/>
              <a:t>로 </a:t>
            </a:r>
            <a:r>
              <a:rPr lang="en-US" altLang="ko-KR" dirty="0"/>
              <a:t>split</a:t>
            </a:r>
          </a:p>
          <a:p>
            <a:pPr indent="-285750"/>
            <a:r>
              <a:rPr lang="en-US" altLang="ko-KR" dirty="0"/>
              <a:t>image * 1/255 </a:t>
            </a:r>
            <a:r>
              <a:rPr lang="ko-KR" altLang="en-US" dirty="0"/>
              <a:t>로 </a:t>
            </a:r>
            <a:r>
              <a:rPr lang="en-US" altLang="ko-KR" dirty="0"/>
              <a:t>rescale</a:t>
            </a:r>
          </a:p>
          <a:p>
            <a:pPr indent="-285750"/>
            <a:r>
              <a:rPr lang="en-US" altLang="ko-KR" dirty="0"/>
              <a:t>Xavier initialization(</a:t>
            </a:r>
            <a:r>
              <a:rPr lang="en-US" altLang="ko-KR" dirty="0" err="1"/>
              <a:t>glorot_normal</a:t>
            </a:r>
            <a:r>
              <a:rPr lang="en-US" altLang="ko-KR" dirty="0"/>
              <a:t>) </a:t>
            </a:r>
            <a:r>
              <a:rPr lang="ko-KR" altLang="en-US" dirty="0"/>
              <a:t>사용하니 초기 </a:t>
            </a:r>
            <a:r>
              <a:rPr lang="en-US" altLang="ko-KR" dirty="0"/>
              <a:t>training</a:t>
            </a:r>
            <a:r>
              <a:rPr lang="ko-KR" altLang="en-US" dirty="0"/>
              <a:t>이 안되는 현상 발생함</a:t>
            </a:r>
            <a:endParaRPr lang="en-US" altLang="ko-KR" dirty="0"/>
          </a:p>
          <a:p>
            <a:pPr indent="-285750"/>
            <a:r>
              <a:rPr lang="en-US" altLang="ko-KR" dirty="0"/>
              <a:t>he initialization</a:t>
            </a:r>
            <a:r>
              <a:rPr lang="ko-KR" altLang="en-US" dirty="0"/>
              <a:t>으로 바꾸니 </a:t>
            </a:r>
            <a:r>
              <a:rPr lang="en-US" altLang="ko-KR" dirty="0"/>
              <a:t>training </a:t>
            </a:r>
            <a:r>
              <a:rPr lang="ko-KR" altLang="en-US" dirty="0"/>
              <a:t>제대로 진행</a:t>
            </a:r>
            <a:r>
              <a:rPr lang="en-US" altLang="ko-KR" dirty="0"/>
              <a:t>(</a:t>
            </a:r>
            <a:r>
              <a:rPr lang="ko-KR" altLang="en-US" dirty="0"/>
              <a:t>논문 저자는 </a:t>
            </a:r>
            <a:r>
              <a:rPr lang="en-US" altLang="ko-KR" dirty="0"/>
              <a:t>Xavier </a:t>
            </a:r>
            <a:r>
              <a:rPr lang="ko-KR" altLang="en-US" dirty="0"/>
              <a:t>사용한 것으로 보임</a:t>
            </a:r>
            <a:r>
              <a:rPr lang="en-US" altLang="ko-KR" dirty="0"/>
              <a:t>..)</a:t>
            </a:r>
          </a:p>
          <a:p>
            <a:pPr indent="-285750"/>
            <a:r>
              <a:rPr lang="en-US" altLang="ko-KR" dirty="0" err="1"/>
              <a:t>lr</a:t>
            </a:r>
            <a:r>
              <a:rPr lang="ko-KR" altLang="en-US" dirty="0"/>
              <a:t> </a:t>
            </a:r>
            <a:r>
              <a:rPr lang="en-US" altLang="ko-KR" dirty="0"/>
              <a:t>0.04</a:t>
            </a:r>
            <a:r>
              <a:rPr lang="ko-KR" altLang="en-US" dirty="0"/>
              <a:t>에서 </a:t>
            </a:r>
            <a:r>
              <a:rPr lang="en-US" altLang="ko-KR" dirty="0"/>
              <a:t>polynomial decay </a:t>
            </a:r>
            <a:r>
              <a:rPr lang="ko-KR" altLang="en-US" dirty="0"/>
              <a:t>사용</a:t>
            </a:r>
            <a:endParaRPr lang="en-US" altLang="ko-KR" dirty="0"/>
          </a:p>
          <a:p>
            <a:pPr indent="-285750"/>
            <a:r>
              <a:rPr lang="en-US" altLang="ko-KR" dirty="0">
                <a:solidFill>
                  <a:srgbClr val="FF0000"/>
                </a:solidFill>
              </a:rPr>
              <a:t>Top1 : 26.94% Top5 : 53.27%</a:t>
            </a:r>
          </a:p>
          <a:p>
            <a:pPr indent="-285750"/>
            <a:r>
              <a:rPr lang="en-US" altLang="ko-KR" dirty="0"/>
              <a:t>(image – 127.5) / 127.5 (-1~1) </a:t>
            </a:r>
            <a:r>
              <a:rPr lang="ko-KR" altLang="en-US" dirty="0"/>
              <a:t>로 다시 </a:t>
            </a:r>
            <a:r>
              <a:rPr lang="en-US" altLang="ko-KR" dirty="0"/>
              <a:t>rescale </a:t>
            </a:r>
            <a:r>
              <a:rPr lang="ko-KR" altLang="en-US" dirty="0"/>
              <a:t>후 </a:t>
            </a:r>
            <a:r>
              <a:rPr lang="en-US" altLang="ko-KR" dirty="0"/>
              <a:t>learning rate decay</a:t>
            </a:r>
            <a:r>
              <a:rPr lang="ko-KR" altLang="en-US" dirty="0"/>
              <a:t>로 </a:t>
            </a:r>
            <a:r>
              <a:rPr lang="en-US" altLang="ko-KR" dirty="0"/>
              <a:t>step function </a:t>
            </a:r>
            <a:r>
              <a:rPr lang="ko-KR" altLang="en-US" dirty="0"/>
              <a:t>사용</a:t>
            </a:r>
            <a:r>
              <a:rPr lang="en-US" altLang="ko-KR" dirty="0"/>
              <a:t>(400epoch)</a:t>
            </a:r>
          </a:p>
          <a:p>
            <a:pPr indent="-285750"/>
            <a:r>
              <a:rPr lang="en-US" altLang="ko-KR" dirty="0">
                <a:solidFill>
                  <a:srgbClr val="FF0000"/>
                </a:solidFill>
              </a:rPr>
              <a:t>Top1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28.18% Top5 54.91%</a:t>
            </a:r>
            <a:r>
              <a:rPr lang="en-US" altLang="ko-KR" dirty="0"/>
              <a:t>		</a:t>
            </a:r>
          </a:p>
          <a:p>
            <a:pPr indent="-285750"/>
            <a:r>
              <a:rPr lang="ko-KR" altLang="en-US" dirty="0"/>
              <a:t>동일한 조건에 </a:t>
            </a:r>
            <a:r>
              <a:rPr lang="en-US" altLang="ko-KR" dirty="0"/>
              <a:t>Xavier initialization</a:t>
            </a:r>
            <a:r>
              <a:rPr lang="ko-KR" altLang="en-US" dirty="0"/>
              <a:t>을 다시 적용해서 </a:t>
            </a:r>
            <a:r>
              <a:rPr lang="en-US" altLang="ko-KR" dirty="0"/>
              <a:t>training</a:t>
            </a:r>
          </a:p>
          <a:p>
            <a:pPr indent="-285750"/>
            <a:r>
              <a:rPr lang="en-US" altLang="ko-KR" dirty="0">
                <a:solidFill>
                  <a:srgbClr val="FF0000"/>
                </a:solidFill>
              </a:rPr>
              <a:t>Top1 : 30.98% Top5 : 58.14%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2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6DF7A-5C9E-4C5E-8153-FC83A9F5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Tiny </a:t>
            </a:r>
            <a:r>
              <a:rPr lang="en-US" altLang="ko-KR" dirty="0" err="1"/>
              <a:t>Imagenet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2A48A-E9F0-47C7-BB1D-51E0B0517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ko-KR" dirty="0"/>
              <a:t>He initialization 1/255 rescale, base </a:t>
            </a:r>
            <a:r>
              <a:rPr lang="en-US" altLang="ko-KR" dirty="0" err="1"/>
              <a:t>lr</a:t>
            </a:r>
            <a:r>
              <a:rPr lang="en-US" altLang="ko-KR" dirty="0"/>
              <a:t> 0.04 , polynomial decay	</a:t>
            </a:r>
          </a:p>
          <a:p>
            <a:pPr marL="285750" indent="-285750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1BEA26-A9DB-4113-B43E-D2759F2A66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8" y="1418212"/>
            <a:ext cx="5753643" cy="38134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91834B-5CF8-425C-B509-37333DA3AC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11" y="1418212"/>
            <a:ext cx="5752800" cy="38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7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6DF7A-5C9E-4C5E-8153-FC83A9F5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Tiny </a:t>
            </a:r>
            <a:r>
              <a:rPr lang="en-US" altLang="ko-KR" dirty="0" err="1"/>
              <a:t>Imagenet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2A48A-E9F0-47C7-BB1D-51E0B0517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ko-KR" dirty="0"/>
              <a:t>(</a:t>
            </a:r>
            <a:r>
              <a:rPr lang="en-US" altLang="ko-KR" dirty="0" err="1"/>
              <a:t>img</a:t>
            </a:r>
            <a:r>
              <a:rPr lang="en-US" altLang="ko-KR" dirty="0"/>
              <a:t> -127.5)/127.5 rescale, base </a:t>
            </a:r>
            <a:r>
              <a:rPr lang="en-US" altLang="ko-KR" dirty="0" err="1"/>
              <a:t>lr</a:t>
            </a:r>
            <a:r>
              <a:rPr lang="en-US" altLang="ko-KR" dirty="0"/>
              <a:t> 0.04, step decay(patience 20, factor 0.3), he initialization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7D0BAD-BF2A-403D-86AB-240CF0CFC5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51" y="1428919"/>
            <a:ext cx="9834898" cy="491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5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6DF7A-5C9E-4C5E-8153-FC83A9F5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Tiny </a:t>
            </a:r>
            <a:r>
              <a:rPr lang="en-US" altLang="ko-KR" dirty="0" err="1"/>
              <a:t>Imagenet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2A48A-E9F0-47C7-BB1D-51E0B0517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ko-KR" dirty="0"/>
              <a:t>(</a:t>
            </a:r>
            <a:r>
              <a:rPr lang="en-US" altLang="ko-KR" dirty="0" err="1"/>
              <a:t>img</a:t>
            </a:r>
            <a:r>
              <a:rPr lang="en-US" altLang="ko-KR" dirty="0"/>
              <a:t> -127.5)/127.5 rescale, base </a:t>
            </a:r>
            <a:r>
              <a:rPr lang="en-US" altLang="ko-KR" dirty="0" err="1"/>
              <a:t>lr</a:t>
            </a:r>
            <a:r>
              <a:rPr lang="en-US" altLang="ko-KR" dirty="0"/>
              <a:t> 0.04, step decay(patience 20, factor 0.3), </a:t>
            </a:r>
            <a:r>
              <a:rPr lang="en-US" altLang="ko-KR" dirty="0" err="1"/>
              <a:t>xavier</a:t>
            </a:r>
            <a:r>
              <a:rPr lang="en-US" altLang="ko-KR" dirty="0"/>
              <a:t> initialization	</a:t>
            </a:r>
          </a:p>
          <a:p>
            <a:pPr indent="-285750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D2B89D-B353-477D-A019-5937DD3C4C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6" y="1297575"/>
            <a:ext cx="10219508" cy="510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62249"/>
      </p:ext>
    </p:extLst>
  </p:cSld>
  <p:clrMapOvr>
    <a:masterClrMapping/>
  </p:clrMapOvr>
</p:sld>
</file>

<file path=ppt/theme/theme1.xml><?xml version="1.0" encoding="utf-8"?>
<a:theme xmlns:a="http://schemas.openxmlformats.org/drawingml/2006/main" name="1_테마1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Microsoft YaHei UI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발표자료_form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발표자료_form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B01ACF3A-9833-4840-878D-970FD93C8CE0}" vid="{8E09AC4B-286E-454D-8D61-FB0F39A354C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2271</TotalTime>
  <Words>364</Words>
  <Application>Microsoft Office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6" baseType="lpstr">
      <vt:lpstr>Arial Unicode MS</vt:lpstr>
      <vt:lpstr>Microsoft JhengHei</vt:lpstr>
      <vt:lpstr>Microsoft JhengHei UI</vt:lpstr>
      <vt:lpstr>Microsoft YaHei UI</vt:lpstr>
      <vt:lpstr>Noto Sans CJK KR</vt:lpstr>
      <vt:lpstr>굴림</vt:lpstr>
      <vt:lpstr>Malgun Gothic</vt:lpstr>
      <vt:lpstr>Malgun Gothic</vt:lpstr>
      <vt:lpstr>맑은 고딕 Semilight</vt:lpstr>
      <vt:lpstr>휴먼모음T</vt:lpstr>
      <vt:lpstr>Arial</vt:lpstr>
      <vt:lpstr>Book Antiqua</vt:lpstr>
      <vt:lpstr>Symbol</vt:lpstr>
      <vt:lpstr>Wingdings</vt:lpstr>
      <vt:lpstr>1_테마1</vt:lpstr>
      <vt:lpstr>PowerPoint 프레젠테이션</vt:lpstr>
      <vt:lpstr>Contents</vt:lpstr>
      <vt:lpstr>Fire Module</vt:lpstr>
      <vt:lpstr>Model Architecture</vt:lpstr>
      <vt:lpstr>Model Architecture</vt:lpstr>
      <vt:lpstr>Tiny Imagenet</vt:lpstr>
      <vt:lpstr>Tiny Imagenet</vt:lpstr>
      <vt:lpstr>Tiny Imagenet</vt:lpstr>
      <vt:lpstr>Tiny Imagenet</vt:lpstr>
      <vt:lpstr>Tiny Imagenet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image orientation with transfer learning</dc:title>
  <dc:creator>swk</dc:creator>
  <cp:lastModifiedBy>김범수</cp:lastModifiedBy>
  <cp:revision>462</cp:revision>
  <dcterms:created xsi:type="dcterms:W3CDTF">2017-12-21T10:15:11Z</dcterms:created>
  <dcterms:modified xsi:type="dcterms:W3CDTF">2019-04-18T00:19:14Z</dcterms:modified>
  <cp:contentStatus/>
</cp:coreProperties>
</file>