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13623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ko-KR" altLang="en-US" smtClean="0">
                <a:latin typeface="+mn-ea"/>
              </a:rPr>
              <a:t>안건에 </a:t>
            </a:r>
            <a:r>
              <a:rPr lang="ko-KR" altLang="en-US" dirty="0" smtClean="0">
                <a:latin typeface="+mn-ea"/>
              </a:rPr>
              <a:t>대한 제목입니다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590550"/>
            <a:ext cx="4530725" cy="6076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927" y="3067050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AS-IS Workplace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88000" y="590550"/>
            <a:ext cx="3441699" cy="607695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640" y="2006084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TO-BE Workplace</a:t>
            </a:r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1927" y="163830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2294" y="352425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ChungHee</dc:creator>
  <cp:lastModifiedBy>Ryu ChungHee</cp:lastModifiedBy>
  <cp:revision>10</cp:revision>
  <dcterms:created xsi:type="dcterms:W3CDTF">2016-10-11T21:31:00Z</dcterms:created>
  <dcterms:modified xsi:type="dcterms:W3CDTF">2016-10-17T04:05:36Z</dcterms:modified>
</cp:coreProperties>
</file>