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5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6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8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7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8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5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4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7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9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5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7B3D7-62BB-458D-920A-A9F19117825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6EB91-8515-4D86-9906-5696A92D7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1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250" y="13623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3. </a:t>
            </a:r>
            <a:r>
              <a:rPr lang="ko-KR" altLang="en-US" smtClean="0">
                <a:latin typeface="+mn-ea"/>
              </a:rPr>
              <a:t>안건에 </a:t>
            </a:r>
            <a:r>
              <a:rPr lang="ko-KR" altLang="en-US" dirty="0" smtClean="0">
                <a:latin typeface="+mn-ea"/>
              </a:rPr>
              <a:t>대한 제목입니다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950" y="590550"/>
            <a:ext cx="3605397" cy="60769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1927" y="3067050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AS-IS Workplace</a:t>
            </a:r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72024" y="590550"/>
            <a:ext cx="4257675" cy="607695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9640" y="2006084"/>
            <a:ext cx="2001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TO-BE Workplace</a:t>
            </a:r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1927" y="1638300"/>
            <a:ext cx="163607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52294" y="3524250"/>
            <a:ext cx="163607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12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>KOREA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 ChungHee</dc:creator>
  <cp:lastModifiedBy>Ryu ChungHee</cp:lastModifiedBy>
  <cp:revision>10</cp:revision>
  <dcterms:created xsi:type="dcterms:W3CDTF">2016-10-11T21:31:00Z</dcterms:created>
  <dcterms:modified xsi:type="dcterms:W3CDTF">2016-10-17T04:05:46Z</dcterms:modified>
</cp:coreProperties>
</file>