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58" r:id="rId4"/>
    <p:sldId id="261" r:id="rId5"/>
    <p:sldId id="276" r:id="rId6"/>
    <p:sldId id="277" r:id="rId7"/>
    <p:sldId id="278" r:id="rId8"/>
    <p:sldId id="279" r:id="rId9"/>
    <p:sldId id="262" r:id="rId10"/>
    <p:sldId id="280" r:id="rId11"/>
    <p:sldId id="281" r:id="rId12"/>
    <p:sldId id="282" r:id="rId13"/>
    <p:sldId id="283" r:id="rId14"/>
    <p:sldId id="267" r:id="rId15"/>
    <p:sldId id="266" r:id="rId16"/>
    <p:sldId id="270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0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5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1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6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ubernetes-sigs/metrics-server/releases/download/v0.3.6/components.ya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t.kubernete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Building Kubernetes From Source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42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Initialize Kubernetes on master node as root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kubeadm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--pod-network-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cidr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=10.244.0.0/16</a:t>
            </a:r>
          </a:p>
          <a:p>
            <a:pPr lvl="1">
              <a:lnSpc>
                <a:spcPct val="120000"/>
              </a:lnSpc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/>
              <a:t>- Apply config on master node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-p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cp -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admin.conf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$(id -u):$(id -g)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2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Join the master node on slave node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BF225-CD7A-2A4F-B665-13F494C7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67" y="3429000"/>
            <a:ext cx="8431666" cy="14067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015765-3CBA-8F4A-9286-7394A7F23815}"/>
              </a:ext>
            </a:extLst>
          </p:cNvPr>
          <p:cNvSpPr/>
          <p:nvPr/>
        </p:nvSpPr>
        <p:spPr>
          <a:xfrm>
            <a:off x="1880167" y="4345413"/>
            <a:ext cx="8431666" cy="490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2BE3B-A3E9-EB4F-8818-E8558BA4F344}"/>
              </a:ext>
            </a:extLst>
          </p:cNvPr>
          <p:cNvSpPr txBox="1"/>
          <p:nvPr/>
        </p:nvSpPr>
        <p:spPr>
          <a:xfrm>
            <a:off x="1880167" y="5297025"/>
            <a:ext cx="276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Copy and run on slave node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88C512-1CEE-DA4D-9F96-BD97F440B852}"/>
              </a:ext>
            </a:extLst>
          </p:cNvPr>
          <p:cNvCxnSpPr>
            <a:cxnSpLocks/>
          </p:cNvCxnSpPr>
          <p:nvPr/>
        </p:nvCxnSpPr>
        <p:spPr>
          <a:xfrm flipV="1">
            <a:off x="3384468" y="4995127"/>
            <a:ext cx="190005" cy="27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6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2128040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apply -f https://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coreos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/flannel/master/Documentation/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kube-flannel.yml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get nodes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FFA0F-41CC-0B4B-99FC-0A0AD636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07" y="4043617"/>
            <a:ext cx="8972385" cy="7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4ABE927-7C5B-894E-98CF-8F9C180F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2" y="3890601"/>
            <a:ext cx="10488295" cy="699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Apply built binary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vim 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/manifests/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-controller-manager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C28823-E4B9-4F45-A7DE-33DEECC0B1A9}"/>
              </a:ext>
            </a:extLst>
          </p:cNvPr>
          <p:cNvSpPr/>
          <p:nvPr/>
        </p:nvSpPr>
        <p:spPr>
          <a:xfrm>
            <a:off x="1484416" y="4120738"/>
            <a:ext cx="9825252" cy="283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8D874D-6852-0E41-AD6F-CEA139AAA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51" y="5178082"/>
            <a:ext cx="8626632" cy="7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Working</a:t>
            </a:r>
            <a:r>
              <a:rPr lang="ko-KR" altLang="en-US" sz="5800" dirty="0"/>
              <a:t> </a:t>
            </a:r>
            <a:r>
              <a:rPr lang="en-US" altLang="ko-KR" sz="5800" dirty="0"/>
              <a:t>with</a:t>
            </a:r>
            <a:r>
              <a:rPr lang="ko-KR" altLang="en-US" sz="5800" dirty="0"/>
              <a:t> </a:t>
            </a:r>
            <a:r>
              <a:rPr lang="en-US" altLang="ko-KR" sz="5800" dirty="0"/>
              <a:t>Kubernetes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39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208053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Deploy dashboard: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apply -f https://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/dashboard/v2.0.0-beta8/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aio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/deploy/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recommended.yaml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proxy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1" dirty="0"/>
              <a:t>Enter </a:t>
            </a:r>
            <a:r>
              <a:rPr lang="en-US" altLang="ko-Kore-KR" b="1" dirty="0">
                <a:hlinkClick r:id="rId2"/>
              </a:rPr>
              <a:t>http://localhost:8001/api/v1/namespaces/kubernetes-dashboard/services/https:kubernetes-dashboard:/proxy/</a:t>
            </a:r>
            <a:r>
              <a:rPr lang="en-US" altLang="ko-Kore-KR" b="1" dirty="0"/>
              <a:t> on a browser to enter the dashboard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805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 - 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B222BB-BD6B-494D-BDB2-EC0E0BC7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8231"/>
            <a:ext cx="4254500" cy="2755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7E329-3A44-0F4B-8D64-D462E9B05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49219"/>
            <a:ext cx="36449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264F0A-1077-C74D-A5BD-105528547106}"/>
              </a:ext>
            </a:extLst>
          </p:cNvPr>
          <p:cNvSpPr txBox="1"/>
          <p:nvPr/>
        </p:nvSpPr>
        <p:spPr>
          <a:xfrm>
            <a:off x="1555275" y="2798899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admin_user_account.yml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4B376-FF1C-8D43-8695-5F8897B55DE4}"/>
              </a:ext>
            </a:extLst>
          </p:cNvPr>
          <p:cNvSpPr txBox="1"/>
          <p:nvPr/>
        </p:nvSpPr>
        <p:spPr>
          <a:xfrm>
            <a:off x="6941105" y="2798899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admin_user_role.yml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565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 - 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04" y="208053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admin_user_account.yml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admin_user_role.yml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-n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-dashboard describe secret $(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-n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-dashboard get secret | grep admin-user |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'{print $1}')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831997-A31F-1B40-B5CA-AF455C6B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72"/>
          <a:stretch/>
        </p:blipFill>
        <p:spPr>
          <a:xfrm>
            <a:off x="2269330" y="3890502"/>
            <a:ext cx="6846095" cy="20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4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180" y="2080538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Fetch metric server: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https://github.com/kubernetes-sigs/metrics-server/releases/download/v0.3.6/components.yaml</a:t>
            </a: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components.yaml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0EAE2-E568-1C4A-AB2E-72F2DDFB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39" y="3375482"/>
            <a:ext cx="7124700" cy="1930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1FFD47-2AA4-7848-A9ED-BB7021C6B7A6}"/>
              </a:ext>
            </a:extLst>
          </p:cNvPr>
          <p:cNvSpPr/>
          <p:nvPr/>
        </p:nvSpPr>
        <p:spPr>
          <a:xfrm>
            <a:off x="3194463" y="4092218"/>
            <a:ext cx="5440818" cy="540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028E3-CF11-1C49-81CF-29E39FCF19C1}"/>
              </a:ext>
            </a:extLst>
          </p:cNvPr>
          <p:cNvSpPr txBox="1"/>
          <p:nvPr/>
        </p:nvSpPr>
        <p:spPr>
          <a:xfrm>
            <a:off x="9740705" y="3986029"/>
            <a:ext cx="243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Add to </a:t>
            </a:r>
            <a:r>
              <a:rPr kumimoji="1" lang="en-US" altLang="ko-Kore-KR" dirty="0" err="1"/>
              <a:t>components.yaml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852D97-2EAA-3E43-B2DE-321BB6235DAD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8842139" y="4309195"/>
            <a:ext cx="898566" cy="3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Prerequisite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5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An ubuntu master server (version 18.04+)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More than 4.5GB of memory (preferably 8GB+)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- 60GB of free space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52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Install docker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update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–y</a:t>
            </a:r>
            <a:r>
              <a:rPr lang="ko-KR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docker.io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usermod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–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aG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docker $USER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newgrp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docker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enable docker</a:t>
            </a:r>
          </a:p>
          <a:p>
            <a:r>
              <a:rPr lang="en-US" altLang="ko-KR" sz="3200" b="1" dirty="0"/>
              <a:t>- Install compilation and other tools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-y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make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socat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curl git</a:t>
            </a:r>
          </a:p>
        </p:txBody>
      </p:sp>
    </p:spTree>
    <p:extLst>
      <p:ext uri="{BB962C8B-B14F-4D97-AF65-F5344CB8AC3E}">
        <p14:creationId xmlns:p14="http://schemas.microsoft.com/office/powerpoint/2010/main" val="16907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Compile and build K8s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git clone https://github.com/kubernetes/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make quick-release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7045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Load Binary as Docker Image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_output/release-tars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tar –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xvf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kubernetes-server-linux-amd64.tar.gz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/server/bin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docker load &lt;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-controller-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manager.tar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docker images	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CBB097-726F-1844-8A2F-C1E21C760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2515" b="-19186"/>
          <a:stretch/>
        </p:blipFill>
        <p:spPr>
          <a:xfrm>
            <a:off x="1875274" y="5066883"/>
            <a:ext cx="8227695" cy="6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Install Kubernetes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5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An ubuntu slave server (version 18.04+)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More than 2GB of memory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- 40GB of free space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76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03" y="2104289"/>
            <a:ext cx="11930743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- Install Docker on both master / slave node(Slide 3)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- Install </a:t>
            </a:r>
            <a:r>
              <a:rPr lang="en-US" altLang="ko-KR" sz="3200" dirty="0" err="1"/>
              <a:t>Kubeadm</a:t>
            </a:r>
            <a:r>
              <a:rPr lang="en-US" altLang="ko-KR" sz="3200" dirty="0"/>
              <a:t> on both nodes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curl 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-s https://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packages.cloud.google.com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/apt/doc/apt-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key.gpg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apt-key add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apt-add-repository "deb 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https://apt.kubernetes.io/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kubernetes-xenial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main”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 install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kubeadm</a:t>
            </a:r>
            <a:endParaRPr lang="en-US" altLang="ko-K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4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- Disable swap memory on both nodes</a:t>
            </a:r>
          </a:p>
          <a:p>
            <a:pPr>
              <a:lnSpc>
                <a:spcPct val="10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swapoff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-a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- Set Hostnames for both nodes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(master node)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hostnamectl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set-hostname master-node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(slave node)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hostnamectl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set-hostname slave-node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899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2480</TotalTime>
  <Words>605</Words>
  <Application>Microsoft Macintosh PowerPoint</Application>
  <PresentationFormat>와이드스크린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추억</vt:lpstr>
      <vt:lpstr>Building Kubernetes From Source</vt:lpstr>
      <vt:lpstr>Prerequisite</vt:lpstr>
      <vt:lpstr>Building K8s From Source - 1</vt:lpstr>
      <vt:lpstr>Building K8s From Source - 2</vt:lpstr>
      <vt:lpstr>Building K8s From Source - 2</vt:lpstr>
      <vt:lpstr>Install Kubernetes</vt:lpstr>
      <vt:lpstr>Prerequisite</vt:lpstr>
      <vt:lpstr>Install K8s - 1</vt:lpstr>
      <vt:lpstr>Install K8s - 2</vt:lpstr>
      <vt:lpstr>Install K8s - 3</vt:lpstr>
      <vt:lpstr>Install K8s - 4</vt:lpstr>
      <vt:lpstr>Install K8s - 5</vt:lpstr>
      <vt:lpstr>Install K8s - 6</vt:lpstr>
      <vt:lpstr>Working with Kubernetes</vt:lpstr>
      <vt:lpstr>DashBoard (GUI)</vt:lpstr>
      <vt:lpstr>DashBoard (GUI) - Token</vt:lpstr>
      <vt:lpstr>DashBoard (GUI) - Token</vt:lpstr>
      <vt:lpstr>Metric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 설치</dc:title>
  <dc:creator>Park Eunchan</dc:creator>
  <cp:lastModifiedBy>박은찬</cp:lastModifiedBy>
  <cp:revision>35</cp:revision>
  <dcterms:created xsi:type="dcterms:W3CDTF">2020-04-20T14:15:56Z</dcterms:created>
  <dcterms:modified xsi:type="dcterms:W3CDTF">2020-07-06T17:51:19Z</dcterms:modified>
</cp:coreProperties>
</file>