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7" r:id="rId3"/>
    <p:sldId id="258" r:id="rId4"/>
    <p:sldId id="262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0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28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33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06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5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1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11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2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3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9F2422-CF6A-4527-A447-E7438BC7F305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1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2422-CF6A-4527-A447-E7438BC7F305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1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9F2422-CF6A-4527-A447-E7438BC7F305}" type="datetimeFigureOut">
              <a:rPr lang="ko-KR" altLang="en-US" smtClean="0"/>
              <a:t>2020. 4. 21.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C42C0F-2574-4AEC-9C97-DC1F688EBEE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46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l.google.com/go/go1.13.4.linux-amd64.tar.g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C8DF1-8C4A-4C5C-8FEA-35E979527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800" dirty="0"/>
              <a:t>Building Kubernetes From Source</a:t>
            </a:r>
            <a:endParaRPr lang="ko-KR" altLang="en-US" sz="5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45A0E-A623-47E1-BF34-1399FD3792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42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Prerequisite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4653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- An ubuntu server (version 18.04+)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- More than 4.5GB of memory (preferably 8GB+)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- 30GB of free space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800" dirty="0"/>
          </a:p>
          <a:p>
            <a:pPr>
              <a:lnSpc>
                <a:spcPct val="150000"/>
              </a:lnSpc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526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K8s From Source 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- Install docker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apt update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apt install –y</a:t>
            </a:r>
            <a:r>
              <a:rPr lang="ko-KR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docker.io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usermod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–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aG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docker $USER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newgrp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docker</a:t>
            </a:r>
          </a:p>
          <a:p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sz="3200" dirty="0"/>
              <a:t>- Install compilation and other tools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apt install -y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gcc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make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socat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curl git</a:t>
            </a:r>
          </a:p>
        </p:txBody>
      </p:sp>
    </p:spTree>
    <p:extLst>
      <p:ext uri="{BB962C8B-B14F-4D97-AF65-F5344CB8AC3E}">
        <p14:creationId xmlns:p14="http://schemas.microsoft.com/office/powerpoint/2010/main" val="169070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K8s From Source 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 dirty="0"/>
              <a:t>- Install go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curl 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  <a:hlinkClick r:id="rId2"/>
              </a:rPr>
              <a:t>–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O 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  <a:hlinkClick r:id="rId2"/>
              </a:rPr>
              <a:t>https://dl.google.com/go/go1.13.4.linux-amd64.tar.gz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tar –C /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usr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/local –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xzf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go1.13.4.linux-amd64.tar.gz</a:t>
            </a:r>
          </a:p>
          <a:p>
            <a:endParaRPr lang="en-US" altLang="ko-KR" dirty="0"/>
          </a:p>
          <a:p>
            <a:r>
              <a:rPr lang="en-US" altLang="ko-KR" b="1" dirty="0"/>
              <a:t>  Add following line to $HOME/.profile:</a:t>
            </a:r>
          </a:p>
          <a:p>
            <a:pPr marL="0" indent="0">
              <a:buNone/>
            </a:pPr>
            <a:r>
              <a:rPr lang="en-US" altLang="ko-KR" dirty="0"/>
              <a:t>    export PATH=$PATH:/</a:t>
            </a:r>
            <a:r>
              <a:rPr lang="en-US" altLang="ko-KR" dirty="0" err="1"/>
              <a:t>usr</a:t>
            </a:r>
            <a:r>
              <a:rPr lang="en-US" altLang="ko-KR" dirty="0"/>
              <a:t>/local/go/bin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/>
              <a:t>  Then:</a:t>
            </a:r>
          </a:p>
          <a:p>
            <a:r>
              <a:rPr lang="en-US" altLang="ko-KR" dirty="0"/>
              <a:t>  source $HOME/.profile</a:t>
            </a:r>
          </a:p>
        </p:txBody>
      </p:sp>
    </p:spTree>
    <p:extLst>
      <p:ext uri="{BB962C8B-B14F-4D97-AF65-F5344CB8AC3E}">
        <p14:creationId xmlns:p14="http://schemas.microsoft.com/office/powerpoint/2010/main" val="241898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K8s From Source - 4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altLang="ko-KR" sz="3200" dirty="0"/>
              <a:t>- Compile and run K8s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git clone --depth 1 https://github.com/kubernetes/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kubernetes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cd 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kubernetes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export KUBERNETES_PROVIDER=local</a:t>
            </a:r>
          </a:p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hack/install-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etcd.sh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ko-KR" b="1" dirty="0"/>
              <a:t>      Add </a:t>
            </a:r>
            <a:r>
              <a:rPr lang="en-US" altLang="ko-KR" b="1" dirty="0" err="1"/>
              <a:t>etcd</a:t>
            </a:r>
            <a:r>
              <a:rPr lang="en-US" altLang="ko-KR" b="1" dirty="0"/>
              <a:t> to PATH: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     source $HOME/.profile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719FA6-C15C-694F-8465-45975E79F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22" y="4851970"/>
            <a:ext cx="8153400" cy="48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D9405-FB38-D04B-A6B2-79C8CB074219}"/>
              </a:ext>
            </a:extLst>
          </p:cNvPr>
          <p:cNvSpPr txBox="1"/>
          <p:nvPr/>
        </p:nvSpPr>
        <p:spPr>
          <a:xfrm>
            <a:off x="9646165" y="3838710"/>
            <a:ext cx="228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Consolas" panose="020B0609020204030204" pitchFamily="49" charset="0"/>
                <a:cs typeface="Consolas" panose="020B0609020204030204" pitchFamily="49" charset="0"/>
              </a:rPr>
              <a:t>Add this line in $HOME/.profile</a:t>
            </a:r>
            <a:endParaRPr kumimoji="1" lang="ko-Kore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451362-92CD-FF44-9316-4F9A91CE6575}"/>
              </a:ext>
            </a:extLst>
          </p:cNvPr>
          <p:cNvCxnSpPr>
            <a:cxnSpLocks/>
          </p:cNvCxnSpPr>
          <p:nvPr/>
        </p:nvCxnSpPr>
        <p:spPr>
          <a:xfrm flipH="1">
            <a:off x="9814460" y="4485041"/>
            <a:ext cx="972293" cy="70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5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K8s From Source - 5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Start the cluster: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hack/local-up-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cluster.sh</a:t>
            </a: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459A4C-0A46-1249-B3EE-61A448464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3186157"/>
            <a:ext cx="5876801" cy="26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9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84487-77DC-4D81-92E2-91E64A53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K8s From Source - 6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6CABF-44E6-45BA-9FCD-7A2412C0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4289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In a new shell, in the </a:t>
            </a:r>
            <a:r>
              <a:rPr lang="en-US" altLang="ko-KR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kubernetes</a:t>
            </a:r>
            <a:r>
              <a:rPr lang="en-US" altLang="ko-KR" b="1" dirty="0">
                <a:latin typeface="Consolas" panose="020B0609020204030204" pitchFamily="49" charset="0"/>
                <a:cs typeface="Courier New" panose="02070309020205020404" pitchFamily="49" charset="0"/>
              </a:rPr>
              <a:t> directory: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 cluster/</a:t>
            </a:r>
            <a:r>
              <a:rPr lang="en-US" altLang="ko-KR" dirty="0" err="1">
                <a:latin typeface="Consolas" panose="020B0609020204030204" pitchFamily="49" charset="0"/>
                <a:cs typeface="Courier New" panose="02070309020205020404" pitchFamily="49" charset="0"/>
              </a:rPr>
              <a:t>kubectl.sh</a:t>
            </a:r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 cluster-info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BC12F3-97A8-294D-A539-F65B84698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3581400"/>
            <a:ext cx="9156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2224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340</TotalTime>
  <Words>260</Words>
  <Application>Microsoft Macintosh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Consolas</vt:lpstr>
      <vt:lpstr>추억</vt:lpstr>
      <vt:lpstr>Building Kubernetes From Source</vt:lpstr>
      <vt:lpstr>Prerequisite</vt:lpstr>
      <vt:lpstr>Building K8s From Source - 1</vt:lpstr>
      <vt:lpstr>Building K8s From Source - 3</vt:lpstr>
      <vt:lpstr>Building K8s From Source - 4</vt:lpstr>
      <vt:lpstr>Building K8s From Source - 5</vt:lpstr>
      <vt:lpstr>Building K8s From Source - 6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쿠버네티스 설치</dc:title>
  <dc:creator>Park Eunchan</dc:creator>
  <cp:lastModifiedBy>박은찬</cp:lastModifiedBy>
  <cp:revision>10</cp:revision>
  <dcterms:created xsi:type="dcterms:W3CDTF">2020-04-20T14:15:56Z</dcterms:created>
  <dcterms:modified xsi:type="dcterms:W3CDTF">2020-04-20T20:18:40Z</dcterms:modified>
</cp:coreProperties>
</file>