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DC06-21E5-4D8D-AB02-C16D599B0F3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42D33-9EF7-40C0-A52F-C5C0CE8B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33A0-1BF1-DE68-21F6-E0E2A179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54AAD-676A-A710-9882-1DCFF480E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BFEE5-1FCB-4A2A-70EC-B58EA34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331C-F920-4395-BF74-6764ADB6BDC2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6088E-F0B8-B5BF-53B3-9A95623B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7FE43-AFBE-05FD-DB82-9523330E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7199F-B0F4-44A8-6F42-8A818E50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28D7E-F2D3-C008-3471-380E63DA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D37DD-4038-FB7A-E9E0-C6EC2772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3C13-401D-46ED-85EA-41291D28429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F42BA-3975-F256-9167-3B37E51E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0D10C-F9A8-8EE0-F6F3-7614B228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8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23B40-42FF-B669-ADE4-E336BFD02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90C38-9672-E77F-098C-D5067123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F7436-B85E-89D3-0467-3A52E2B5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B94A-F0E7-4270-B2D5-72C4DE7E250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DD5B1-A4EB-6516-D332-8F734CD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14F0B-6B22-D3F9-8EC0-A66DEF95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D256-E1C3-1D4F-65D6-855FC1EB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68FC-6A2B-B7ED-2040-69E3539C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8EE39-9A20-E181-427B-1E6466F7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59D-F59F-44AC-93DF-989ADA11B9D4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0F730-127D-C2DA-979D-4F120450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84EAD-EE39-9002-0716-C934955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4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F5973-2933-DCD6-303F-03262590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EBBDA-491E-2D75-4A61-450D19D7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A3A65-0DC5-96FE-6CB0-45909BC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8BD9-05F0-4F8A-B6B4-5B338476D24E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A5A2A-FF04-AB81-38BE-03B4550E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05C-3143-FC14-8717-14FCD37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1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A372-25EA-45B5-62A0-785AB83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6AEE2-790E-0EB4-D54A-D22B4AD3B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79C96-6FD6-1F7A-6C02-05CFB041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681CC-297B-F908-EC28-E9320AE3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CB6E-02AE-4B85-AEEC-5D2F42B10B6E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2516-C9A1-2CC9-C500-EF8166F6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92C3B-CF48-CF22-27C5-5243080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644DC-DD3F-C887-E0FB-F0690FA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FE0D4-5C21-A028-D135-E6682DB8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1BA58-1F5B-D0BC-6BF3-F26141F2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375812-D5BC-C8DC-007C-0B2C780D0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5A2211-2A4E-7946-F28D-FC201A383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C34D8-A916-7454-9E13-464E51BC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5892-F7DD-4EA7-92BF-BFC86B92CCDF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1731D-B783-F2F5-6FFD-77A8F5FE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66049B-0854-4B53-8F50-8C715463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B245-74B6-D40A-92B8-6BC0B3A6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9CC71-EFFA-7549-A9E3-90BF422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26B5-1810-496D-BB8A-183EF0FB01D7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90F80-076E-7665-2D75-32B3961B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39C5B-59E1-072D-BF13-E5210B37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1CB006-7FEC-0B7F-BDF5-A7847970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5E1-63AA-4E03-AD9C-065FEF8BF262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4388F-624A-84C5-8420-11E54F91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8AA-1389-FB80-8A85-B48245C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D93D-5911-9938-C178-B725C4F5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D5E64-C17D-2471-5B92-15610C82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27095-38F7-A707-2CF3-896F16C5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04A43-4F86-F4A7-30DD-79444D5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99E6-FF4D-42B1-A206-2C078184EA9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B72B9-CEF4-6E1D-2434-3D725417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A5145-135B-F630-CD16-66C32AED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E73E8-909C-DA2F-66CF-B93E5183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DC114-1ADF-B0EE-D703-E0EE0969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7B58E-11FE-4FDA-B704-38C8AF28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813B7-6199-ED8A-0621-450D705D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BCD-2E5B-46A8-ABB0-090F7ECF7D6E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B1979-D29E-9253-FE58-99D8FE0E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9373D-54AA-AD27-3C90-58E1A433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2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D70B8-0F4A-C3CC-B093-199E915C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43E94-F68F-C0B4-5C26-86A0330E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265CA-A0DD-5B5E-21F4-6C7BE6244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6087-4AC5-4F3A-B067-A4C8AE3BCC7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D21A6-D644-0D5B-12D5-9DA8B751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36211-2F5F-3309-885B-D4EBD8F29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DB26-0FD8-4FD8-8517-A2756A489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Black" panose="020B0A04020102020204" pitchFamily="34" charset="0"/>
              </a:rPr>
              <a:t>Singly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1572B1-CDA0-69F6-05ED-EFC85E17A1D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97342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ED4FD9-EA23-810A-CCFB-32EB7844ECE9}"/>
              </a:ext>
            </a:extLst>
          </p:cNvPr>
          <p:cNvSpPr/>
          <p:nvPr/>
        </p:nvSpPr>
        <p:spPr>
          <a:xfrm>
            <a:off x="3615491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074A8A-9B18-59D9-EC39-23CDFBD0EA4A}"/>
              </a:ext>
            </a:extLst>
          </p:cNvPr>
          <p:cNvSpPr/>
          <p:nvPr/>
        </p:nvSpPr>
        <p:spPr>
          <a:xfrm>
            <a:off x="4541921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27B59-48E2-1445-B7E4-19670159A43E}"/>
              </a:ext>
            </a:extLst>
          </p:cNvPr>
          <p:cNvSpPr/>
          <p:nvPr/>
        </p:nvSpPr>
        <p:spPr>
          <a:xfrm>
            <a:off x="8957509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334858-C369-B965-E7BE-92C7F4E17B10}"/>
              </a:ext>
            </a:extLst>
          </p:cNvPr>
          <p:cNvSpPr/>
          <p:nvPr/>
        </p:nvSpPr>
        <p:spPr>
          <a:xfrm>
            <a:off x="9883939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221957-7AC4-7F9D-94BD-01ED06F1D4F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68351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1EEB80-4504-D0C9-72F5-7791BA643FD0}"/>
              </a:ext>
            </a:extLst>
          </p:cNvPr>
          <p:cNvSpPr/>
          <p:nvPr/>
        </p:nvSpPr>
        <p:spPr>
          <a:xfrm>
            <a:off x="6286500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044CA4-8CE0-CDFF-BFAF-AA5BA883A6EB}"/>
              </a:ext>
            </a:extLst>
          </p:cNvPr>
          <p:cNvSpPr/>
          <p:nvPr/>
        </p:nvSpPr>
        <p:spPr>
          <a:xfrm>
            <a:off x="7212930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CBC0B-51C4-9562-FC24-300F22447C26}"/>
              </a:ext>
            </a:extLst>
          </p:cNvPr>
          <p:cNvSpPr txBox="1"/>
          <p:nvPr/>
        </p:nvSpPr>
        <p:spPr>
          <a:xfrm>
            <a:off x="1470862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First</a:t>
            </a:r>
            <a:endParaRPr lang="ko-KR" alt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F3D55-9401-23A8-96F9-65ED77300235}"/>
              </a:ext>
            </a:extLst>
          </p:cNvPr>
          <p:cNvSpPr txBox="1"/>
          <p:nvPr/>
        </p:nvSpPr>
        <p:spPr>
          <a:xfrm>
            <a:off x="9492913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Last</a:t>
            </a:r>
            <a:endParaRPr lang="ko-KR" alt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6697D-4C93-6E96-4C94-5630806DF74C}"/>
              </a:ext>
            </a:extLst>
          </p:cNvPr>
          <p:cNvSpPr txBox="1"/>
          <p:nvPr/>
        </p:nvSpPr>
        <p:spPr>
          <a:xfrm>
            <a:off x="4024565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14447-0E3A-3FF9-76F4-AF705E708A85}"/>
              </a:ext>
            </a:extLst>
          </p:cNvPr>
          <p:cNvSpPr txBox="1"/>
          <p:nvPr/>
        </p:nvSpPr>
        <p:spPr>
          <a:xfrm>
            <a:off x="6695574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C5B2-320D-9765-5A36-073E4F1F0DA2}"/>
              </a:ext>
            </a:extLst>
          </p:cNvPr>
          <p:cNvSpPr txBox="1"/>
          <p:nvPr/>
        </p:nvSpPr>
        <p:spPr>
          <a:xfrm>
            <a:off x="5360069" y="1500395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． ． ．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7ABE30-DED0-8A0B-F888-AE69DF5A673B}"/>
              </a:ext>
            </a:extLst>
          </p:cNvPr>
          <p:cNvCxnSpPr>
            <a:cxnSpLocks/>
          </p:cNvCxnSpPr>
          <p:nvPr/>
        </p:nvCxnSpPr>
        <p:spPr>
          <a:xfrm>
            <a:off x="8139360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E2CB92-628E-9EEE-8A81-A7253BCAFA50}"/>
              </a:ext>
            </a:extLst>
          </p:cNvPr>
          <p:cNvSpPr/>
          <p:nvPr/>
        </p:nvSpPr>
        <p:spPr>
          <a:xfrm>
            <a:off x="1647325" y="3494841"/>
            <a:ext cx="8897349" cy="1552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구현 방법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중간에 데이터 추가 시 뒤의 데이터를 다 </a:t>
            </a:r>
            <a:r>
              <a:rPr lang="ko-KR" altLang="en-US" dirty="0" err="1"/>
              <a:t>한칸씩</a:t>
            </a:r>
            <a:r>
              <a:rPr lang="ko-KR" altLang="en-US" dirty="0"/>
              <a:t> 밀어야 하는 단점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포인터 </a:t>
            </a:r>
            <a:r>
              <a:rPr lang="en-US" altLang="ko-KR" dirty="0"/>
              <a:t>: </a:t>
            </a:r>
            <a:r>
              <a:rPr lang="en-US" altLang="ko-KR" dirty="0" err="1"/>
              <a:t>Data&amp;Pointer</a:t>
            </a:r>
            <a:r>
              <a:rPr lang="ko-KR" altLang="en-US" dirty="0"/>
              <a:t>로 값과 다음 값 주소로 구현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STL : </a:t>
            </a:r>
            <a:r>
              <a:rPr lang="ko-KR" altLang="en-US" dirty="0"/>
              <a:t>표준 라이브러리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CE8F41-2783-4724-B220-2ACCB1CA3B2B}"/>
              </a:ext>
            </a:extLst>
          </p:cNvPr>
          <p:cNvGrpSpPr/>
          <p:nvPr/>
        </p:nvGrpSpPr>
        <p:grpSpPr>
          <a:xfrm>
            <a:off x="944482" y="2051384"/>
            <a:ext cx="1852860" cy="803108"/>
            <a:chOff x="944482" y="2051384"/>
            <a:chExt cx="1852860" cy="8031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3F4173-4C25-78D3-1E74-C376A2C6E661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17A49D-BFA2-F41F-2488-A15F3A12CE6B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Pointer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303FD0-4D08-C931-806B-E5EDE9F3F8D9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7846E1-95B5-D3D4-5321-11C904531286}"/>
              </a:ext>
            </a:extLst>
          </p:cNvPr>
          <p:cNvSpPr/>
          <p:nvPr/>
        </p:nvSpPr>
        <p:spPr>
          <a:xfrm>
            <a:off x="3615491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6DAABD-EEB3-DF40-2216-5495C13433C9}"/>
              </a:ext>
            </a:extLst>
          </p:cNvPr>
          <p:cNvSpPr/>
          <p:nvPr/>
        </p:nvSpPr>
        <p:spPr>
          <a:xfrm>
            <a:off x="6286500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7659C7-FFDB-3A73-06F3-E8816BD28C6E}"/>
              </a:ext>
            </a:extLst>
          </p:cNvPr>
          <p:cNvSpPr/>
          <p:nvPr/>
        </p:nvSpPr>
        <p:spPr>
          <a:xfrm>
            <a:off x="8957509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Black" panose="020B0A04020102020204" pitchFamily="34" charset="0"/>
              </a:rPr>
              <a:t>Singly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00A52-5087-188B-5143-2CC284B9C97A}"/>
              </a:ext>
            </a:extLst>
          </p:cNvPr>
          <p:cNvSpPr/>
          <p:nvPr/>
        </p:nvSpPr>
        <p:spPr>
          <a:xfrm>
            <a:off x="615950" y="694580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Delete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C109A9-1BFF-0B91-F38C-169974D4FBCB}"/>
              </a:ext>
            </a:extLst>
          </p:cNvPr>
          <p:cNvSpPr/>
          <p:nvPr/>
        </p:nvSpPr>
        <p:spPr>
          <a:xfrm>
            <a:off x="606592" y="2235427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Middle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CAE9B-E637-CDE1-DD47-78FAEF1AC941}"/>
              </a:ext>
            </a:extLst>
          </p:cNvPr>
          <p:cNvSpPr/>
          <p:nvPr/>
        </p:nvSpPr>
        <p:spPr>
          <a:xfrm>
            <a:off x="615950" y="3776274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</a:p>
          <a:p>
            <a:pPr algn="ctr"/>
            <a:r>
              <a:rPr lang="en-US" altLang="ko-KR" sz="1200" dirty="0"/>
              <a:t>First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598FBB-EBAB-29AE-ECA7-DD5E2C6442D9}"/>
              </a:ext>
            </a:extLst>
          </p:cNvPr>
          <p:cNvSpPr/>
          <p:nvPr/>
        </p:nvSpPr>
        <p:spPr>
          <a:xfrm>
            <a:off x="615950" y="5317121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  <a:br>
              <a:rPr lang="en-US" altLang="ko-KR" sz="1200" dirty="0"/>
            </a:br>
            <a:r>
              <a:rPr lang="en-US" altLang="ko-KR" sz="1200" dirty="0"/>
              <a:t>Last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35529-0C1C-3A91-F3C5-17E04AF34ABC}"/>
              </a:ext>
            </a:extLst>
          </p:cNvPr>
          <p:cNvSpPr/>
          <p:nvPr/>
        </p:nvSpPr>
        <p:spPr>
          <a:xfrm>
            <a:off x="2108200" y="694580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개 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</a:t>
            </a:r>
            <a:r>
              <a:rPr lang="ko-KR" altLang="en-US" sz="1200" dirty="0"/>
              <a:t>→ 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F40EE-36C1-D927-6BD7-E2FB48939371}"/>
              </a:ext>
            </a:extLst>
          </p:cNvPr>
          <p:cNvSpPr/>
          <p:nvPr/>
        </p:nvSpPr>
        <p:spPr>
          <a:xfrm>
            <a:off x="2098842" y="2235427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00BB9-1274-05A8-A01A-750DA13D1DEF}"/>
              </a:ext>
            </a:extLst>
          </p:cNvPr>
          <p:cNvSpPr/>
          <p:nvPr/>
        </p:nvSpPr>
        <p:spPr>
          <a:xfrm>
            <a:off x="2108200" y="3776274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이전 첫 번째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91AC3-58AF-7C75-23AA-6682F8579690}"/>
              </a:ext>
            </a:extLst>
          </p:cNvPr>
          <p:cNvSpPr/>
          <p:nvPr/>
        </p:nvSpPr>
        <p:spPr>
          <a:xfrm>
            <a:off x="2108200" y="5317121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마지막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</a:t>
            </a:r>
            <a:r>
              <a:rPr lang="en-US" altLang="ko-KR" sz="1200" dirty="0"/>
              <a:t>NULL </a:t>
            </a:r>
            <a:endParaRPr lang="ko-KR" altLang="en-US" sz="12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789E517-D3F3-3007-B432-226CC53B39E0}"/>
              </a:ext>
            </a:extLst>
          </p:cNvPr>
          <p:cNvGrpSpPr/>
          <p:nvPr/>
        </p:nvGrpSpPr>
        <p:grpSpPr>
          <a:xfrm>
            <a:off x="2108200" y="1264075"/>
            <a:ext cx="8531392" cy="295776"/>
            <a:chOff x="944482" y="2051384"/>
            <a:chExt cx="9865887" cy="80310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49E4DD8-3891-7A25-C9A4-A806A9944D7F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A5E673-3AD8-76F2-F859-5B8E6DF2DD48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B3BD4E5-BBD4-B54A-FFFD-EFD95B99560C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1003C4-B7A5-BF1F-47B1-859124B6C195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Null</a:t>
              </a:r>
              <a:endParaRPr lang="ko-KR" altLang="en-US" sz="700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A0A2FCA-9284-1A58-B503-7D95875B5F95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07AFC9E-EAF9-27FE-9507-38ABABD41380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FAF2FFD-FF91-591E-048E-4B0E506DBD1B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EB83F7-35FB-BBEC-0370-E476E5A7BA3B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2A56BEA-5DAE-E992-F413-AA1463567E97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E0CF39-99F0-0F95-5398-1E43706B2D04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CB2D6E-D0E5-465B-009D-F587B7BED835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294583-96EC-62D7-18C6-BD8C83E5DB80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881871-3532-A5C5-F707-3341649926D9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5021401C-E5D6-14DC-F3E0-6B7FCC7768CB}"/>
              </a:ext>
            </a:extLst>
          </p:cNvPr>
          <p:cNvSpPr/>
          <p:nvPr/>
        </p:nvSpPr>
        <p:spPr>
          <a:xfrm>
            <a:off x="4511555" y="1091622"/>
            <a:ext cx="1414964" cy="601899"/>
          </a:xfrm>
          <a:prstGeom prst="mathMultiply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3CB36F-5D06-5083-9676-C5790069C86F}"/>
              </a:ext>
            </a:extLst>
          </p:cNvPr>
          <p:cNvGrpSpPr/>
          <p:nvPr/>
        </p:nvGrpSpPr>
        <p:grpSpPr>
          <a:xfrm>
            <a:off x="2108200" y="2824626"/>
            <a:ext cx="8531392" cy="295776"/>
            <a:chOff x="944482" y="2051384"/>
            <a:chExt cx="9865887" cy="803108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AFE3A37-09AB-731C-63E4-0ADD2FF4757A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92BE7A-2593-7F24-C3AA-39C55BA3D5E4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7A22BBF-B72E-4CF4-01DF-B2BC42ED31B2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6FCA2D-5248-7EDB-EDEE-218026DF6626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9AE40F7-B6C6-5154-2AD1-F03293A2E82D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Null</a:t>
              </a:r>
              <a:endParaRPr lang="ko-KR" altLang="en-US" sz="700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74777B-5C0D-2F4F-9730-5AC4E6AFB800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9BF23D-7659-129F-7948-31E6777BAA5F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D5D89A9-7CF2-A02D-0FD1-735EE3429693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418442A-2080-53AC-A133-C3059D87C5D6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843BCF-25CE-D3B1-2F23-D93D0F4EFE10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2D6701-204D-AAE9-FDE3-6FBC5916BAB3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C762161-8E3D-1863-3069-6231F2426CD0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224CFE0-DCF6-ABD0-84F2-5FC2936904DA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2893EA2-A9EE-E208-4BCE-1DD029A5D037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352E2E5-6C45-2752-CA82-259757A0EC64}"/>
              </a:ext>
            </a:extLst>
          </p:cNvPr>
          <p:cNvGrpSpPr/>
          <p:nvPr/>
        </p:nvGrpSpPr>
        <p:grpSpPr>
          <a:xfrm>
            <a:off x="2108200" y="4345769"/>
            <a:ext cx="8531392" cy="295776"/>
            <a:chOff x="944482" y="2051384"/>
            <a:chExt cx="9865887" cy="803108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BCC04548-1A5D-7C4D-2A4F-725B79957A76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880EAF3-831C-9286-BB28-34F2A3A0F850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15F4936-17BE-7351-BA4F-B16849C3A159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09163B4-F322-32D5-F338-2392D4B38C13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44AA7CD-9DD1-3C12-7568-72ACA8A067A9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Null</a:t>
              </a:r>
              <a:endParaRPr lang="ko-KR" altLang="en-US" sz="700" b="1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C799566-C936-EA2C-CD97-AC7724B3A41A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5468351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57C4EAE-68D9-A3F4-F0CB-5CA26C4FAC03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6683C2-0391-80C8-FE72-3E09E1D6D88A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738164F-4FD6-8CB5-8CB7-E1CA82CEC54D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3AF11C-24E3-1AB5-3EF1-ABBD3EA605BD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239783-417B-B1CF-8394-994B88912127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9BD306F-32D4-A413-DEED-E8B5A8D8582A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DE3E9A-6949-2500-2B03-308D73B6E7CD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042A75B-3F42-D672-30D5-E1AD44F43F78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DA7F416-98BD-A527-839D-805E84A79EE2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E7E28DC-C735-C399-6F4B-8B0F8CCC9DCB}"/>
              </a:ext>
            </a:extLst>
          </p:cNvPr>
          <p:cNvGrpSpPr/>
          <p:nvPr/>
        </p:nvGrpSpPr>
        <p:grpSpPr>
          <a:xfrm>
            <a:off x="2098842" y="5870741"/>
            <a:ext cx="8531392" cy="295776"/>
            <a:chOff x="944482" y="2051384"/>
            <a:chExt cx="9865887" cy="803108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0B8B25-2086-08B7-799C-B33A63A335A7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CA9F48-F1B6-938B-6B7D-9FE49E52F1AF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0A375E9-CAB9-D3F2-643C-7DE58281AC5D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2804B3A-F0CF-53B7-AE9A-99DBED9776C0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A7E8ED5-BD49-BB47-B99E-DBB4C93CAA0A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7A8C452-D821-B875-D278-C0BD6E38F9A6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5468351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3F502CC-9DD6-FAAE-F3B7-7F622491A85C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84290D4-74D0-FB7D-226D-58514FFC9ED2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976B4693-7784-7E58-5FBA-74F7167FD7DF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5063D0B-8205-8936-50D2-4118B2D92138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CDA5A16-413D-4758-25D5-8BC657F697C5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2EE811-4DD5-A252-F4E4-173A1C03F2EA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D4546AE-E041-D653-1588-6C7D52847962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CC251CD-2DEA-E933-39BF-58BB8071FB6D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7B00685-6D77-B470-7E8E-B86BB7DCC49B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화살표: 위로 구부러짐 141">
            <a:extLst>
              <a:ext uri="{FF2B5EF4-FFF2-40B4-BE49-F238E27FC236}">
                <a16:creationId xmlns:a16="http://schemas.microsoft.com/office/drawing/2014/main" id="{55B97936-A17B-5B79-4B50-28783FA60116}"/>
              </a:ext>
            </a:extLst>
          </p:cNvPr>
          <p:cNvSpPr/>
          <p:nvPr/>
        </p:nvSpPr>
        <p:spPr>
          <a:xfrm>
            <a:off x="3302000" y="1461259"/>
            <a:ext cx="3930650" cy="381654"/>
          </a:xfrm>
          <a:prstGeom prst="curvedUpArrow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1/2 액자 144">
            <a:extLst>
              <a:ext uri="{FF2B5EF4-FFF2-40B4-BE49-F238E27FC236}">
                <a16:creationId xmlns:a16="http://schemas.microsoft.com/office/drawing/2014/main" id="{43A8979D-FB13-D1DC-0325-79464E7528BC}"/>
              </a:ext>
            </a:extLst>
          </p:cNvPr>
          <p:cNvSpPr/>
          <p:nvPr/>
        </p:nvSpPr>
        <p:spPr>
          <a:xfrm rot="2700000">
            <a:off x="5968702" y="2827260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AF0EACB-475F-820F-CE2D-FEDD3378B929}"/>
              </a:ext>
            </a:extLst>
          </p:cNvPr>
          <p:cNvGrpSpPr/>
          <p:nvPr/>
        </p:nvGrpSpPr>
        <p:grpSpPr>
          <a:xfrm>
            <a:off x="5570207" y="3241559"/>
            <a:ext cx="1588660" cy="290748"/>
            <a:chOff x="944482" y="2051384"/>
            <a:chExt cx="1852860" cy="8031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84DECB3-E43F-ADF6-8613-2407CCE11006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40A8BC-4C94-83F2-04C0-2DEC5A76DAA9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F98672D-E08A-2DA0-15AA-8E248DA0BEBC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9560C9C-69A7-D451-47B4-FB07F4B1BEE8}"/>
              </a:ext>
            </a:extLst>
          </p:cNvPr>
          <p:cNvCxnSpPr>
            <a:stCxn id="86" idx="2"/>
            <a:endCxn id="147" idx="1"/>
          </p:cNvCxnSpPr>
          <p:nvPr/>
        </p:nvCxnSpPr>
        <p:spPr>
          <a:xfrm flipH="1">
            <a:off x="5570207" y="3021810"/>
            <a:ext cx="49389" cy="3166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043ECE2-D765-7A50-C49D-27A3DAFD4E39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H="1" flipV="1">
            <a:off x="7128197" y="3021810"/>
            <a:ext cx="30670" cy="3166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/2 액자 154">
            <a:extLst>
              <a:ext uri="{FF2B5EF4-FFF2-40B4-BE49-F238E27FC236}">
                <a16:creationId xmlns:a16="http://schemas.microsoft.com/office/drawing/2014/main" id="{04D3BE7E-8ACF-6925-FA14-CDEED869DA35}"/>
              </a:ext>
            </a:extLst>
          </p:cNvPr>
          <p:cNvSpPr/>
          <p:nvPr/>
        </p:nvSpPr>
        <p:spPr>
          <a:xfrm rot="2700000">
            <a:off x="1271996" y="4452144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074C16-4A39-8DD1-1BF1-D724427336B9}"/>
              </a:ext>
            </a:extLst>
          </p:cNvPr>
          <p:cNvGrpSpPr/>
          <p:nvPr/>
        </p:nvGrpSpPr>
        <p:grpSpPr>
          <a:xfrm>
            <a:off x="873501" y="4866443"/>
            <a:ext cx="1588660" cy="290748"/>
            <a:chOff x="944482" y="2051384"/>
            <a:chExt cx="1852860" cy="803108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F3B4992-481F-307D-9F41-C0EAEADC0E0B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48A6362-DBE4-BC5F-BDF3-A9D082A61774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7B8929E-910F-597F-C554-1192ED11BC77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6AEC23D-B699-5E27-E3B1-A628AE3F0A20}"/>
              </a:ext>
            </a:extLst>
          </p:cNvPr>
          <p:cNvCxnSpPr>
            <a:cxnSpLocks/>
            <a:stCxn id="158" idx="3"/>
            <a:endCxn id="109" idx="2"/>
          </p:cNvCxnSpPr>
          <p:nvPr/>
        </p:nvCxnSpPr>
        <p:spPr>
          <a:xfrm flipV="1">
            <a:off x="2462161" y="4542953"/>
            <a:ext cx="46598" cy="4204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/2 액자 162">
            <a:extLst>
              <a:ext uri="{FF2B5EF4-FFF2-40B4-BE49-F238E27FC236}">
                <a16:creationId xmlns:a16="http://schemas.microsoft.com/office/drawing/2014/main" id="{5CF9121C-E1F5-85EB-3361-CD94E76A0A6B}"/>
              </a:ext>
            </a:extLst>
          </p:cNvPr>
          <p:cNvSpPr/>
          <p:nvPr/>
        </p:nvSpPr>
        <p:spPr>
          <a:xfrm rot="2700000">
            <a:off x="10391605" y="6095947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D8D049-0B2F-37C4-03CD-D77284F515E1}"/>
              </a:ext>
            </a:extLst>
          </p:cNvPr>
          <p:cNvGrpSpPr/>
          <p:nvPr/>
        </p:nvGrpSpPr>
        <p:grpSpPr>
          <a:xfrm>
            <a:off x="9993110" y="6510246"/>
            <a:ext cx="1588660" cy="290748"/>
            <a:chOff x="944482" y="2051384"/>
            <a:chExt cx="1852860" cy="80310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5673479-247A-1CD2-1DA0-1630B61F23C8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2C733FB-112E-81FC-CB55-6EDCA5700163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Null</a:t>
              </a:r>
              <a:endParaRPr lang="ko-KR" altLang="en-US" sz="7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E3BA124-CBA7-DF99-D545-8349B18BB5AB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AE9B44B-E01A-D2F0-97B7-88FEA02CE627}"/>
              </a:ext>
            </a:extLst>
          </p:cNvPr>
          <p:cNvCxnSpPr>
            <a:cxnSpLocks/>
            <a:stCxn id="120" idx="2"/>
            <a:endCxn id="165" idx="1"/>
          </p:cNvCxnSpPr>
          <p:nvPr/>
        </p:nvCxnSpPr>
        <p:spPr>
          <a:xfrm flipH="1">
            <a:off x="9993110" y="6067925"/>
            <a:ext cx="236565" cy="5392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Black" panose="020B0A04020102020204" pitchFamily="34" charset="0"/>
              </a:rPr>
              <a:t>Cicular</a:t>
            </a:r>
            <a:r>
              <a:rPr lang="en-US" altLang="ko-KR" dirty="0">
                <a:latin typeface="Arial Black" panose="020B0A04020102020204" pitchFamily="34" charset="0"/>
              </a:rPr>
              <a:t>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1572B1-CDA0-69F6-05ED-EFC85E17A1D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97342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ED4FD9-EA23-810A-CCFB-32EB7844ECE9}"/>
              </a:ext>
            </a:extLst>
          </p:cNvPr>
          <p:cNvSpPr/>
          <p:nvPr/>
        </p:nvSpPr>
        <p:spPr>
          <a:xfrm>
            <a:off x="3615491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074A8A-9B18-59D9-EC39-23CDFBD0EA4A}"/>
              </a:ext>
            </a:extLst>
          </p:cNvPr>
          <p:cNvSpPr/>
          <p:nvPr/>
        </p:nvSpPr>
        <p:spPr>
          <a:xfrm>
            <a:off x="4541921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27B59-48E2-1445-B7E4-19670159A43E}"/>
              </a:ext>
            </a:extLst>
          </p:cNvPr>
          <p:cNvSpPr/>
          <p:nvPr/>
        </p:nvSpPr>
        <p:spPr>
          <a:xfrm>
            <a:off x="8957509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334858-C369-B965-E7BE-92C7F4E17B10}"/>
              </a:ext>
            </a:extLst>
          </p:cNvPr>
          <p:cNvSpPr/>
          <p:nvPr/>
        </p:nvSpPr>
        <p:spPr>
          <a:xfrm>
            <a:off x="9883939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Pointer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221957-7AC4-7F9D-94BD-01ED06F1D4F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68351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1EEB80-4504-D0C9-72F5-7791BA643FD0}"/>
              </a:ext>
            </a:extLst>
          </p:cNvPr>
          <p:cNvSpPr/>
          <p:nvPr/>
        </p:nvSpPr>
        <p:spPr>
          <a:xfrm>
            <a:off x="6286500" y="2051384"/>
            <a:ext cx="926430" cy="535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044CA4-8CE0-CDFF-BFAF-AA5BA883A6EB}"/>
              </a:ext>
            </a:extLst>
          </p:cNvPr>
          <p:cNvSpPr/>
          <p:nvPr/>
        </p:nvSpPr>
        <p:spPr>
          <a:xfrm>
            <a:off x="7212930" y="2051384"/>
            <a:ext cx="926430" cy="5354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CBC0B-51C4-9562-FC24-300F22447C26}"/>
              </a:ext>
            </a:extLst>
          </p:cNvPr>
          <p:cNvSpPr txBox="1"/>
          <p:nvPr/>
        </p:nvSpPr>
        <p:spPr>
          <a:xfrm>
            <a:off x="1470862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First</a:t>
            </a:r>
            <a:endParaRPr lang="ko-KR" alt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F3D55-9401-23A8-96F9-65ED77300235}"/>
              </a:ext>
            </a:extLst>
          </p:cNvPr>
          <p:cNvSpPr txBox="1"/>
          <p:nvPr/>
        </p:nvSpPr>
        <p:spPr>
          <a:xfrm>
            <a:off x="9492913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Last</a:t>
            </a:r>
            <a:endParaRPr lang="ko-KR" alt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6697D-4C93-6E96-4C94-5630806DF74C}"/>
              </a:ext>
            </a:extLst>
          </p:cNvPr>
          <p:cNvSpPr txBox="1"/>
          <p:nvPr/>
        </p:nvSpPr>
        <p:spPr>
          <a:xfrm>
            <a:off x="4024565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14447-0E3A-3FF9-76F4-AF705E708A85}"/>
              </a:ext>
            </a:extLst>
          </p:cNvPr>
          <p:cNvSpPr txBox="1"/>
          <p:nvPr/>
        </p:nvSpPr>
        <p:spPr>
          <a:xfrm>
            <a:off x="6695574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C5B2-320D-9765-5A36-073E4F1F0DA2}"/>
              </a:ext>
            </a:extLst>
          </p:cNvPr>
          <p:cNvSpPr txBox="1"/>
          <p:nvPr/>
        </p:nvSpPr>
        <p:spPr>
          <a:xfrm>
            <a:off x="5360069" y="1500395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． ． ．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7ABE30-DED0-8A0B-F888-AE69DF5A673B}"/>
              </a:ext>
            </a:extLst>
          </p:cNvPr>
          <p:cNvCxnSpPr>
            <a:cxnSpLocks/>
          </p:cNvCxnSpPr>
          <p:nvPr/>
        </p:nvCxnSpPr>
        <p:spPr>
          <a:xfrm>
            <a:off x="8139360" y="231908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CE8F41-2783-4724-B220-2ACCB1CA3B2B}"/>
              </a:ext>
            </a:extLst>
          </p:cNvPr>
          <p:cNvGrpSpPr/>
          <p:nvPr/>
        </p:nvGrpSpPr>
        <p:grpSpPr>
          <a:xfrm>
            <a:off x="944482" y="2051384"/>
            <a:ext cx="1852860" cy="803108"/>
            <a:chOff x="944482" y="2051384"/>
            <a:chExt cx="1852860" cy="8031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3F4173-4C25-78D3-1E74-C376A2C6E661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17A49D-BFA2-F41F-2488-A15F3A12CE6B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Pointer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303FD0-4D08-C931-806B-E5EDE9F3F8D9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7846E1-95B5-D3D4-5321-11C904531286}"/>
              </a:ext>
            </a:extLst>
          </p:cNvPr>
          <p:cNvSpPr/>
          <p:nvPr/>
        </p:nvSpPr>
        <p:spPr>
          <a:xfrm>
            <a:off x="3615491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6DAABD-EEB3-DF40-2216-5495C13433C9}"/>
              </a:ext>
            </a:extLst>
          </p:cNvPr>
          <p:cNvSpPr/>
          <p:nvPr/>
        </p:nvSpPr>
        <p:spPr>
          <a:xfrm>
            <a:off x="6286500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7659C7-FFDB-3A73-06F3-E8816BD28C6E}"/>
              </a:ext>
            </a:extLst>
          </p:cNvPr>
          <p:cNvSpPr/>
          <p:nvPr/>
        </p:nvSpPr>
        <p:spPr>
          <a:xfrm>
            <a:off x="8957509" y="2586789"/>
            <a:ext cx="1852860" cy="267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Node-L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화살표: 위로 구부러짐 1">
            <a:extLst>
              <a:ext uri="{FF2B5EF4-FFF2-40B4-BE49-F238E27FC236}">
                <a16:creationId xmlns:a16="http://schemas.microsoft.com/office/drawing/2014/main" id="{4D84BC16-F415-ED41-D291-8EF4143EA9FF}"/>
              </a:ext>
            </a:extLst>
          </p:cNvPr>
          <p:cNvSpPr/>
          <p:nvPr/>
        </p:nvSpPr>
        <p:spPr>
          <a:xfrm flipH="1">
            <a:off x="1825791" y="2861642"/>
            <a:ext cx="8190663" cy="381654"/>
          </a:xfrm>
          <a:prstGeom prst="curvedUpArrow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5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Black" panose="020B0A04020102020204" pitchFamily="34" charset="0"/>
              </a:rPr>
              <a:t>Cicular</a:t>
            </a:r>
            <a:r>
              <a:rPr lang="en-US" altLang="ko-KR" dirty="0">
                <a:latin typeface="Arial Black" panose="020B0A04020102020204" pitchFamily="34" charset="0"/>
              </a:rPr>
              <a:t>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00A52-5087-188B-5143-2CC284B9C97A}"/>
              </a:ext>
            </a:extLst>
          </p:cNvPr>
          <p:cNvSpPr/>
          <p:nvPr/>
        </p:nvSpPr>
        <p:spPr>
          <a:xfrm>
            <a:off x="615950" y="694580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Delete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C109A9-1BFF-0B91-F38C-169974D4FBCB}"/>
              </a:ext>
            </a:extLst>
          </p:cNvPr>
          <p:cNvSpPr/>
          <p:nvPr/>
        </p:nvSpPr>
        <p:spPr>
          <a:xfrm>
            <a:off x="606592" y="2235427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Middle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CAE9B-E637-CDE1-DD47-78FAEF1AC941}"/>
              </a:ext>
            </a:extLst>
          </p:cNvPr>
          <p:cNvSpPr/>
          <p:nvPr/>
        </p:nvSpPr>
        <p:spPr>
          <a:xfrm>
            <a:off x="615950" y="3776274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</a:p>
          <a:p>
            <a:pPr algn="ctr"/>
            <a:r>
              <a:rPr lang="en-US" altLang="ko-KR" sz="1200" dirty="0"/>
              <a:t>First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598FBB-EBAB-29AE-ECA7-DD5E2C6442D9}"/>
              </a:ext>
            </a:extLst>
          </p:cNvPr>
          <p:cNvSpPr/>
          <p:nvPr/>
        </p:nvSpPr>
        <p:spPr>
          <a:xfrm>
            <a:off x="615950" y="5317121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  <a:br>
              <a:rPr lang="en-US" altLang="ko-KR" sz="1200" dirty="0"/>
            </a:br>
            <a:r>
              <a:rPr lang="en-US" altLang="ko-KR" sz="1200" dirty="0"/>
              <a:t>Last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35529-0C1C-3A91-F3C5-17E04AF34ABC}"/>
              </a:ext>
            </a:extLst>
          </p:cNvPr>
          <p:cNvSpPr/>
          <p:nvPr/>
        </p:nvSpPr>
        <p:spPr>
          <a:xfrm>
            <a:off x="2108200" y="694580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개 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</a:t>
            </a:r>
            <a:r>
              <a:rPr lang="ko-KR" altLang="en-US" sz="1200" dirty="0"/>
              <a:t>→ 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F40EE-36C1-D927-6BD7-E2FB48939371}"/>
              </a:ext>
            </a:extLst>
          </p:cNvPr>
          <p:cNvSpPr/>
          <p:nvPr/>
        </p:nvSpPr>
        <p:spPr>
          <a:xfrm>
            <a:off x="2098842" y="2235427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00BB9-1274-05A8-A01A-750DA13D1DEF}"/>
              </a:ext>
            </a:extLst>
          </p:cNvPr>
          <p:cNvSpPr/>
          <p:nvPr/>
        </p:nvSpPr>
        <p:spPr>
          <a:xfrm>
            <a:off x="2108200" y="3776274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이전 첫 번째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91AC3-58AF-7C75-23AA-6682F8579690}"/>
              </a:ext>
            </a:extLst>
          </p:cNvPr>
          <p:cNvSpPr/>
          <p:nvPr/>
        </p:nvSpPr>
        <p:spPr>
          <a:xfrm>
            <a:off x="2108200" y="5317121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마지막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</a:t>
            </a:r>
            <a:r>
              <a:rPr lang="en-US" altLang="ko-KR" sz="1200" dirty="0"/>
              <a:t>NULL </a:t>
            </a:r>
            <a:endParaRPr lang="ko-KR" altLang="en-US" sz="12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789E517-D3F3-3007-B432-226CC53B39E0}"/>
              </a:ext>
            </a:extLst>
          </p:cNvPr>
          <p:cNvGrpSpPr/>
          <p:nvPr/>
        </p:nvGrpSpPr>
        <p:grpSpPr>
          <a:xfrm>
            <a:off x="2108200" y="1264075"/>
            <a:ext cx="8531392" cy="295776"/>
            <a:chOff x="944482" y="2051384"/>
            <a:chExt cx="9865887" cy="80310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49E4DD8-3891-7A25-C9A4-A806A9944D7F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A5E673-3AD8-76F2-F859-5B8E6DF2DD48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B3BD4E5-BBD4-B54A-FFFD-EFD95B99560C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1003C4-B7A5-BF1F-47B1-859124B6C195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A0A2FCA-9284-1A58-B503-7D95875B5F95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07AFC9E-EAF9-27FE-9507-38ABABD41380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FAF2FFD-FF91-591E-048E-4B0E506DBD1B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EB83F7-35FB-BBEC-0370-E476E5A7BA3B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2A56BEA-5DAE-E992-F413-AA1463567E97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E0CF39-99F0-0F95-5398-1E43706B2D04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CB2D6E-D0E5-465B-009D-F587B7BED835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294583-96EC-62D7-18C6-BD8C83E5DB80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881871-3532-A5C5-F707-3341649926D9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5021401C-E5D6-14DC-F3E0-6B7FCC7768CB}"/>
              </a:ext>
            </a:extLst>
          </p:cNvPr>
          <p:cNvSpPr/>
          <p:nvPr/>
        </p:nvSpPr>
        <p:spPr>
          <a:xfrm>
            <a:off x="4511555" y="1091622"/>
            <a:ext cx="1414964" cy="601899"/>
          </a:xfrm>
          <a:prstGeom prst="mathMultiply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3CB36F-5D06-5083-9676-C5790069C86F}"/>
              </a:ext>
            </a:extLst>
          </p:cNvPr>
          <p:cNvGrpSpPr/>
          <p:nvPr/>
        </p:nvGrpSpPr>
        <p:grpSpPr>
          <a:xfrm>
            <a:off x="2108200" y="2824626"/>
            <a:ext cx="8531392" cy="295776"/>
            <a:chOff x="944482" y="2051384"/>
            <a:chExt cx="9865887" cy="803108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AFE3A37-09AB-731C-63E4-0ADD2FF4757A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92BE7A-2593-7F24-C3AA-39C55BA3D5E4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7A22BBF-B72E-4CF4-01DF-B2BC42ED31B2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6FCA2D-5248-7EDB-EDEE-218026DF6626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9AE40F7-B6C6-5154-2AD1-F03293A2E82D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74777B-5C0D-2F4F-9730-5AC4E6AFB800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9BF23D-7659-129F-7948-31E6777BAA5F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D5D89A9-7CF2-A02D-0FD1-735EE3429693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418442A-2080-53AC-A133-C3059D87C5D6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843BCF-25CE-D3B1-2F23-D93D0F4EFE10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2D6701-204D-AAE9-FDE3-6FBC5916BAB3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C762161-8E3D-1863-3069-6231F2426CD0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224CFE0-DCF6-ABD0-84F2-5FC2936904DA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2893EA2-A9EE-E208-4BCE-1DD029A5D037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352E2E5-6C45-2752-CA82-259757A0EC64}"/>
              </a:ext>
            </a:extLst>
          </p:cNvPr>
          <p:cNvGrpSpPr/>
          <p:nvPr/>
        </p:nvGrpSpPr>
        <p:grpSpPr>
          <a:xfrm>
            <a:off x="2108200" y="4345769"/>
            <a:ext cx="8531392" cy="295776"/>
            <a:chOff x="944482" y="2051384"/>
            <a:chExt cx="9865887" cy="803108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BCC04548-1A5D-7C4D-2A4F-725B79957A76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880EAF3-831C-9286-BB28-34F2A3A0F850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15F4936-17BE-7351-BA4F-B16849C3A159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09163B4-F322-32D5-F338-2392D4B38C13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44AA7CD-9DD1-3C12-7568-72ACA8A067A9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C799566-C936-EA2C-CD97-AC7724B3A41A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5468351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57C4EAE-68D9-A3F4-F0CB-5CA26C4FAC03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6683C2-0391-80C8-FE72-3E09E1D6D88A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738164F-4FD6-8CB5-8CB7-E1CA82CEC54D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3AF11C-24E3-1AB5-3EF1-ABBD3EA605BD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239783-417B-B1CF-8394-994B88912127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9BD306F-32D4-A413-DEED-E8B5A8D8582A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3DE3E9A-6949-2500-2B03-308D73B6E7CD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042A75B-3F42-D672-30D5-E1AD44F43F78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DA7F416-98BD-A527-839D-805E84A79EE2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E7E28DC-C735-C399-6F4B-8B0F8CCC9DCB}"/>
              </a:ext>
            </a:extLst>
          </p:cNvPr>
          <p:cNvGrpSpPr/>
          <p:nvPr/>
        </p:nvGrpSpPr>
        <p:grpSpPr>
          <a:xfrm>
            <a:off x="2098842" y="5870741"/>
            <a:ext cx="8531392" cy="295776"/>
            <a:chOff x="944482" y="2051384"/>
            <a:chExt cx="9865887" cy="803108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0B8B25-2086-08B7-799C-B33A63A335A7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2797342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CA9F48-F1B6-938B-6B7D-9FE49E52F1AF}"/>
                </a:ext>
              </a:extLst>
            </p:cNvPr>
            <p:cNvSpPr/>
            <p:nvPr/>
          </p:nvSpPr>
          <p:spPr>
            <a:xfrm>
              <a:off x="361549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0A375E9-CAB9-D3F2-643C-7DE58281AC5D}"/>
                </a:ext>
              </a:extLst>
            </p:cNvPr>
            <p:cNvSpPr/>
            <p:nvPr/>
          </p:nvSpPr>
          <p:spPr>
            <a:xfrm>
              <a:off x="4541921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2804B3A-F0CF-53B7-AE9A-99DBED9776C0}"/>
                </a:ext>
              </a:extLst>
            </p:cNvPr>
            <p:cNvSpPr/>
            <p:nvPr/>
          </p:nvSpPr>
          <p:spPr>
            <a:xfrm>
              <a:off x="895750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A7E8ED5-BD49-BB47-B99E-DBB4C93CAA0A}"/>
                </a:ext>
              </a:extLst>
            </p:cNvPr>
            <p:cNvSpPr/>
            <p:nvPr/>
          </p:nvSpPr>
          <p:spPr>
            <a:xfrm>
              <a:off x="9883939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7A8C452-D821-B875-D278-C0BD6E38F9A6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5468351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3F502CC-9DD6-FAAE-F3B7-7F622491A85C}"/>
                </a:ext>
              </a:extLst>
            </p:cNvPr>
            <p:cNvSpPr/>
            <p:nvPr/>
          </p:nvSpPr>
          <p:spPr>
            <a:xfrm>
              <a:off x="628650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84290D4-74D0-FB7D-226D-58514FFC9ED2}"/>
                </a:ext>
              </a:extLst>
            </p:cNvPr>
            <p:cNvSpPr/>
            <p:nvPr/>
          </p:nvSpPr>
          <p:spPr>
            <a:xfrm>
              <a:off x="7212930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976B4693-7784-7E58-5FBA-74F7167FD7DF}"/>
                </a:ext>
              </a:extLst>
            </p:cNvPr>
            <p:cNvCxnSpPr>
              <a:cxnSpLocks/>
            </p:cNvCxnSpPr>
            <p:nvPr/>
          </p:nvCxnSpPr>
          <p:spPr>
            <a:xfrm>
              <a:off x="8139360" y="231908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5063D0B-8205-8936-50D2-4118B2D92138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CDA5A16-413D-4758-25D5-8BC657F697C5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2EE811-4DD5-A252-F4E4-173A1C03F2EA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D4546AE-E041-D653-1588-6C7D52847962}"/>
                </a:ext>
              </a:extLst>
            </p:cNvPr>
            <p:cNvSpPr/>
            <p:nvPr/>
          </p:nvSpPr>
          <p:spPr>
            <a:xfrm>
              <a:off x="3615491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Node-2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CC251CD-2DEA-E933-39BF-58BB8071FB6D}"/>
                </a:ext>
              </a:extLst>
            </p:cNvPr>
            <p:cNvSpPr/>
            <p:nvPr/>
          </p:nvSpPr>
          <p:spPr>
            <a:xfrm>
              <a:off x="6286500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7B00685-6D77-B470-7E8E-B86BB7DCC49B}"/>
                </a:ext>
              </a:extLst>
            </p:cNvPr>
            <p:cNvSpPr/>
            <p:nvPr/>
          </p:nvSpPr>
          <p:spPr>
            <a:xfrm>
              <a:off x="8957509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화살표: 위로 구부러짐 141">
            <a:extLst>
              <a:ext uri="{FF2B5EF4-FFF2-40B4-BE49-F238E27FC236}">
                <a16:creationId xmlns:a16="http://schemas.microsoft.com/office/drawing/2014/main" id="{55B97936-A17B-5B79-4B50-28783FA60116}"/>
              </a:ext>
            </a:extLst>
          </p:cNvPr>
          <p:cNvSpPr/>
          <p:nvPr/>
        </p:nvSpPr>
        <p:spPr>
          <a:xfrm>
            <a:off x="3302000" y="1461259"/>
            <a:ext cx="3930650" cy="381654"/>
          </a:xfrm>
          <a:prstGeom prst="curvedUpArrow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1/2 액자 144">
            <a:extLst>
              <a:ext uri="{FF2B5EF4-FFF2-40B4-BE49-F238E27FC236}">
                <a16:creationId xmlns:a16="http://schemas.microsoft.com/office/drawing/2014/main" id="{43A8979D-FB13-D1DC-0325-79464E7528BC}"/>
              </a:ext>
            </a:extLst>
          </p:cNvPr>
          <p:cNvSpPr/>
          <p:nvPr/>
        </p:nvSpPr>
        <p:spPr>
          <a:xfrm rot="2700000">
            <a:off x="5968702" y="2827260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AF0EACB-475F-820F-CE2D-FEDD3378B929}"/>
              </a:ext>
            </a:extLst>
          </p:cNvPr>
          <p:cNvGrpSpPr/>
          <p:nvPr/>
        </p:nvGrpSpPr>
        <p:grpSpPr>
          <a:xfrm>
            <a:off x="5570207" y="3241559"/>
            <a:ext cx="1588660" cy="290748"/>
            <a:chOff x="944482" y="2051384"/>
            <a:chExt cx="1852860" cy="8031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84DECB3-E43F-ADF6-8613-2407CCE11006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40A8BC-4C94-83F2-04C0-2DEC5A76DAA9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F98672D-E08A-2DA0-15AA-8E248DA0BEBC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Node-N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9560C9C-69A7-D451-47B4-FB07F4B1BEE8}"/>
              </a:ext>
            </a:extLst>
          </p:cNvPr>
          <p:cNvCxnSpPr>
            <a:stCxn id="86" idx="2"/>
            <a:endCxn id="147" idx="1"/>
          </p:cNvCxnSpPr>
          <p:nvPr/>
        </p:nvCxnSpPr>
        <p:spPr>
          <a:xfrm flipH="1">
            <a:off x="5570207" y="3021810"/>
            <a:ext cx="49389" cy="3166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043ECE2-D765-7A50-C49D-27A3DAFD4E39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H="1" flipV="1">
            <a:off x="7128197" y="3021810"/>
            <a:ext cx="30670" cy="3166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/2 액자 154">
            <a:extLst>
              <a:ext uri="{FF2B5EF4-FFF2-40B4-BE49-F238E27FC236}">
                <a16:creationId xmlns:a16="http://schemas.microsoft.com/office/drawing/2014/main" id="{04D3BE7E-8ACF-6925-FA14-CDEED869DA35}"/>
              </a:ext>
            </a:extLst>
          </p:cNvPr>
          <p:cNvSpPr/>
          <p:nvPr/>
        </p:nvSpPr>
        <p:spPr>
          <a:xfrm rot="2700000">
            <a:off x="1271996" y="4452144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074C16-4A39-8DD1-1BF1-D724427336B9}"/>
              </a:ext>
            </a:extLst>
          </p:cNvPr>
          <p:cNvGrpSpPr/>
          <p:nvPr/>
        </p:nvGrpSpPr>
        <p:grpSpPr>
          <a:xfrm>
            <a:off x="873501" y="4866443"/>
            <a:ext cx="1588660" cy="290748"/>
            <a:chOff x="944482" y="2051384"/>
            <a:chExt cx="1852860" cy="803108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F3B4992-481F-307D-9F41-C0EAEADC0E0B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48A6362-DBE4-BC5F-BDF3-A9D082A61774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7B8929E-910F-597F-C554-1192ED11BC77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Node-1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6AEC23D-B699-5E27-E3B1-A628AE3F0A20}"/>
              </a:ext>
            </a:extLst>
          </p:cNvPr>
          <p:cNvCxnSpPr>
            <a:cxnSpLocks/>
            <a:stCxn id="158" idx="3"/>
            <a:endCxn id="109" idx="2"/>
          </p:cNvCxnSpPr>
          <p:nvPr/>
        </p:nvCxnSpPr>
        <p:spPr>
          <a:xfrm flipV="1">
            <a:off x="2462161" y="4542953"/>
            <a:ext cx="46598" cy="4204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/2 액자 162">
            <a:extLst>
              <a:ext uri="{FF2B5EF4-FFF2-40B4-BE49-F238E27FC236}">
                <a16:creationId xmlns:a16="http://schemas.microsoft.com/office/drawing/2014/main" id="{5CF9121C-E1F5-85EB-3361-CD94E76A0A6B}"/>
              </a:ext>
            </a:extLst>
          </p:cNvPr>
          <p:cNvSpPr/>
          <p:nvPr/>
        </p:nvSpPr>
        <p:spPr>
          <a:xfrm rot="2700000">
            <a:off x="10391605" y="6095947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D8D049-0B2F-37C4-03CD-D77284F515E1}"/>
              </a:ext>
            </a:extLst>
          </p:cNvPr>
          <p:cNvGrpSpPr/>
          <p:nvPr/>
        </p:nvGrpSpPr>
        <p:grpSpPr>
          <a:xfrm>
            <a:off x="9993110" y="6510246"/>
            <a:ext cx="1588660" cy="290748"/>
            <a:chOff x="944482" y="2051384"/>
            <a:chExt cx="1852860" cy="80310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5673479-247A-1CD2-1DA0-1630B61F23C8}"/>
                </a:ext>
              </a:extLst>
            </p:cNvPr>
            <p:cNvSpPr/>
            <p:nvPr/>
          </p:nvSpPr>
          <p:spPr>
            <a:xfrm>
              <a:off x="94448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Data</a:t>
              </a:r>
              <a:endParaRPr lang="ko-KR" altLang="en-US" sz="700" b="1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2C733FB-112E-81FC-CB55-6EDCA5700163}"/>
                </a:ext>
              </a:extLst>
            </p:cNvPr>
            <p:cNvSpPr/>
            <p:nvPr/>
          </p:nvSpPr>
          <p:spPr>
            <a:xfrm>
              <a:off x="1870912" y="2051384"/>
              <a:ext cx="926430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E3BA124-CBA7-DF99-D545-8349B18BB5AB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Node-L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AE9B44B-E01A-D2F0-97B7-88FEA02CE627}"/>
              </a:ext>
            </a:extLst>
          </p:cNvPr>
          <p:cNvCxnSpPr>
            <a:cxnSpLocks/>
            <a:stCxn id="120" idx="2"/>
            <a:endCxn id="165" idx="1"/>
          </p:cNvCxnSpPr>
          <p:nvPr/>
        </p:nvCxnSpPr>
        <p:spPr>
          <a:xfrm flipH="1">
            <a:off x="9993110" y="6067925"/>
            <a:ext cx="236565" cy="5392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9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Black" panose="020B0A04020102020204" pitchFamily="34" charset="0"/>
              </a:rPr>
              <a:t>Doubly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CBC0B-51C4-9562-FC24-300F22447C26}"/>
              </a:ext>
            </a:extLst>
          </p:cNvPr>
          <p:cNvSpPr txBox="1"/>
          <p:nvPr/>
        </p:nvSpPr>
        <p:spPr>
          <a:xfrm>
            <a:off x="1470862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First</a:t>
            </a:r>
            <a:endParaRPr lang="ko-KR" alt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F3D55-9401-23A8-96F9-65ED77300235}"/>
              </a:ext>
            </a:extLst>
          </p:cNvPr>
          <p:cNvSpPr txBox="1"/>
          <p:nvPr/>
        </p:nvSpPr>
        <p:spPr>
          <a:xfrm>
            <a:off x="9492913" y="1579784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Last</a:t>
            </a:r>
            <a:endParaRPr lang="ko-KR" alt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6697D-4C93-6E96-4C94-5630806DF74C}"/>
              </a:ext>
            </a:extLst>
          </p:cNvPr>
          <p:cNvSpPr txBox="1"/>
          <p:nvPr/>
        </p:nvSpPr>
        <p:spPr>
          <a:xfrm>
            <a:off x="4024565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14447-0E3A-3FF9-76F4-AF705E708A85}"/>
              </a:ext>
            </a:extLst>
          </p:cNvPr>
          <p:cNvSpPr txBox="1"/>
          <p:nvPr/>
        </p:nvSpPr>
        <p:spPr>
          <a:xfrm>
            <a:off x="6695574" y="1579784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Middle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C5B2-320D-9765-5A36-073E4F1F0DA2}"/>
              </a:ext>
            </a:extLst>
          </p:cNvPr>
          <p:cNvSpPr txBox="1"/>
          <p:nvPr/>
        </p:nvSpPr>
        <p:spPr>
          <a:xfrm>
            <a:off x="5360069" y="1500395"/>
            <a:ext cx="10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． ． ．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1572B1-CDA0-69F6-05ED-EFC85E17A1DF}"/>
              </a:ext>
            </a:extLst>
          </p:cNvPr>
          <p:cNvCxnSpPr>
            <a:cxnSpLocks/>
          </p:cNvCxnSpPr>
          <p:nvPr/>
        </p:nvCxnSpPr>
        <p:spPr>
          <a:xfrm>
            <a:off x="2797342" y="243084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39E495-F37C-5271-CD9E-47259C20BE0E}"/>
              </a:ext>
            </a:extLst>
          </p:cNvPr>
          <p:cNvGrpSpPr/>
          <p:nvPr/>
        </p:nvGrpSpPr>
        <p:grpSpPr>
          <a:xfrm>
            <a:off x="944482" y="2051384"/>
            <a:ext cx="1852860" cy="803108"/>
            <a:chOff x="944482" y="2051384"/>
            <a:chExt cx="1852860" cy="8031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3F4173-4C25-78D3-1E74-C376A2C6E661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endParaRPr lang="ko-KR" altLang="en-US" sz="11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303FD0-4D08-C931-806B-E5EDE9F3F8D9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9F9C12-B9D7-584D-7D2B-09EA1F792153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F034F2-839D-BC66-158F-FD000CEAD620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C7869C-6326-1AC4-1287-7AFA48F53E82}"/>
              </a:ext>
            </a:extLst>
          </p:cNvPr>
          <p:cNvGrpSpPr/>
          <p:nvPr/>
        </p:nvGrpSpPr>
        <p:grpSpPr>
          <a:xfrm>
            <a:off x="3615491" y="2051384"/>
            <a:ext cx="1852860" cy="803108"/>
            <a:chOff x="944482" y="2051384"/>
            <a:chExt cx="1852860" cy="8031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E9A440-C9E4-AAED-BCEB-C19754B1042D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endParaRPr lang="ko-KR" altLang="en-US" sz="1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81CC86-41DB-8F02-E39C-21D52DCE56EB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6B644E-402F-3C00-1752-D9E1D8C7AB69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4737A9-C7B7-830C-4F5F-C1CC0FFED0BD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1A6FAB-7140-8B5B-926F-51F80C371BE9}"/>
              </a:ext>
            </a:extLst>
          </p:cNvPr>
          <p:cNvCxnSpPr>
            <a:cxnSpLocks/>
          </p:cNvCxnSpPr>
          <p:nvPr/>
        </p:nvCxnSpPr>
        <p:spPr>
          <a:xfrm>
            <a:off x="5468351" y="243084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4E1A6B-84E5-3B16-93CC-3ED5F76399E9}"/>
              </a:ext>
            </a:extLst>
          </p:cNvPr>
          <p:cNvGrpSpPr/>
          <p:nvPr/>
        </p:nvGrpSpPr>
        <p:grpSpPr>
          <a:xfrm>
            <a:off x="6286500" y="2051384"/>
            <a:ext cx="1852860" cy="803108"/>
            <a:chOff x="944482" y="2051384"/>
            <a:chExt cx="1852860" cy="8031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05DA465-6F6D-B67F-B94A-F8E702A8BE5A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endParaRPr lang="ko-KR" altLang="en-US" sz="11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592811A-0313-CA5E-D891-CADD2918588C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D787B3-1EC6-C66E-0BD0-F5259B75FEBE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35497E-4B39-9F6D-625A-BDC9CC3E445C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07E5603-1C91-1657-1098-6860036C5299}"/>
              </a:ext>
            </a:extLst>
          </p:cNvPr>
          <p:cNvCxnSpPr>
            <a:cxnSpLocks/>
          </p:cNvCxnSpPr>
          <p:nvPr/>
        </p:nvCxnSpPr>
        <p:spPr>
          <a:xfrm>
            <a:off x="8146220" y="2430847"/>
            <a:ext cx="818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D6A92D-21AB-F12E-1ED2-DDDCBD1F8714}"/>
              </a:ext>
            </a:extLst>
          </p:cNvPr>
          <p:cNvGrpSpPr/>
          <p:nvPr/>
        </p:nvGrpSpPr>
        <p:grpSpPr>
          <a:xfrm>
            <a:off x="8964369" y="2051384"/>
            <a:ext cx="1852860" cy="803108"/>
            <a:chOff x="944482" y="2051384"/>
            <a:chExt cx="1852860" cy="80310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3FE4F9-EDE3-A36E-9A1D-AC0A41718775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Data</a:t>
              </a:r>
              <a:endParaRPr lang="ko-KR" altLang="en-US" sz="11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DD5B92F-0936-39F4-8D81-22F35AC407C1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Node-L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8E2246-5847-8F19-E47F-F3D5BB855881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Null</a:t>
              </a:r>
              <a:endParaRPr lang="ko-KR" altLang="en-US" sz="11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C7463D-3FFA-26D6-4745-B8C9B5C8EF0F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Pointer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0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60508B2-8120-8525-D159-880C30146F92}"/>
              </a:ext>
            </a:extLst>
          </p:cNvPr>
          <p:cNvGrpSpPr/>
          <p:nvPr/>
        </p:nvGrpSpPr>
        <p:grpSpPr>
          <a:xfrm>
            <a:off x="2108201" y="5842356"/>
            <a:ext cx="8531392" cy="308964"/>
            <a:chOff x="944482" y="2051384"/>
            <a:chExt cx="9872747" cy="803108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3803ADBD-6171-EA47-6FD8-00BF6DC7ABB4}"/>
                </a:ext>
              </a:extLst>
            </p:cNvPr>
            <p:cNvCxnSpPr>
              <a:cxnSpLocks/>
            </p:cNvCxnSpPr>
            <p:nvPr/>
          </p:nvCxnSpPr>
          <p:spPr>
            <a:xfrm>
              <a:off x="2797342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E2935A99-4DFB-EF6B-F32F-4B90177B7BCD}"/>
                </a:ext>
              </a:extLst>
            </p:cNvPr>
            <p:cNvGrpSpPr/>
            <p:nvPr/>
          </p:nvGrpSpPr>
          <p:grpSpPr>
            <a:xfrm>
              <a:off x="944482" y="2051384"/>
              <a:ext cx="1852860" cy="803108"/>
              <a:chOff x="944482" y="2051384"/>
              <a:chExt cx="1852860" cy="80310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78CE4094-CCA7-A290-6373-305347642D49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1F9A0B4-EB67-3502-87E3-6BBB0F3AC3BD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1D4B9B8-B9F2-F11C-DC3B-5D3439C3952E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2C75554-5D74-682D-759A-F378D6C440BD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C4B5BCBE-5D4F-391A-43C2-32F9E8A74B23}"/>
                </a:ext>
              </a:extLst>
            </p:cNvPr>
            <p:cNvGrpSpPr/>
            <p:nvPr/>
          </p:nvGrpSpPr>
          <p:grpSpPr>
            <a:xfrm>
              <a:off x="3615491" y="2051384"/>
              <a:ext cx="1852860" cy="803108"/>
              <a:chOff x="944482" y="2051384"/>
              <a:chExt cx="1852860" cy="803108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C10AFBD-CF12-589E-5EA2-B4A2639EB27F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BEEBF90-C1FD-9889-ABD8-7EFB549FFA80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A1A1913-0A7F-B2AC-231A-03D7B7D536AC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E38184CC-45F9-F517-2F3F-24BB410C3B67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22312488-90CC-7EAB-443F-A389520D5988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51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308C75CD-8714-A820-704A-22DAD538C476}"/>
                </a:ext>
              </a:extLst>
            </p:cNvPr>
            <p:cNvGrpSpPr/>
            <p:nvPr/>
          </p:nvGrpSpPr>
          <p:grpSpPr>
            <a:xfrm>
              <a:off x="6286500" y="2051384"/>
              <a:ext cx="1852860" cy="803108"/>
              <a:chOff x="944482" y="2051384"/>
              <a:chExt cx="1852860" cy="803108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B5CE2807-7EE5-2F93-BB0D-104CB73BAEFB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A049F8F7-8AD1-F4C7-8BF5-2DAA099F3D6B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09126322-A6CB-F9C1-0CD5-9005A87E5855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106D3888-74F2-E522-2B79-D5E54EE98F23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4008593E-02E0-F8EC-A9B0-71C2541E3D7C}"/>
                </a:ext>
              </a:extLst>
            </p:cNvPr>
            <p:cNvCxnSpPr>
              <a:cxnSpLocks/>
            </p:cNvCxnSpPr>
            <p:nvPr/>
          </p:nvCxnSpPr>
          <p:spPr>
            <a:xfrm>
              <a:off x="8146220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D5954167-FCA5-9D47-4240-3C01D54B0560}"/>
                </a:ext>
              </a:extLst>
            </p:cNvPr>
            <p:cNvGrpSpPr/>
            <p:nvPr/>
          </p:nvGrpSpPr>
          <p:grpSpPr>
            <a:xfrm>
              <a:off x="8964369" y="2051384"/>
              <a:ext cx="1852860" cy="803108"/>
              <a:chOff x="944482" y="2051384"/>
              <a:chExt cx="1852860" cy="80310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42906D93-F220-312A-339E-0824D6FA32B6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E6F33616-8DEE-278F-9C16-6F41E10B71D1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F2520AD1-CE00-73EA-0FCB-64C2421BE67A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E5E1041C-78CE-B661-5A47-64C6C309546A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3FC356A-ADD9-06FD-46BB-AE3516EA52CE}"/>
              </a:ext>
            </a:extLst>
          </p:cNvPr>
          <p:cNvGrpSpPr/>
          <p:nvPr/>
        </p:nvGrpSpPr>
        <p:grpSpPr>
          <a:xfrm>
            <a:off x="2108201" y="4331583"/>
            <a:ext cx="8531392" cy="308964"/>
            <a:chOff x="944482" y="2051384"/>
            <a:chExt cx="9872747" cy="803108"/>
          </a:xfrm>
        </p:grpSpPr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7C96D72-6630-A724-BA6A-9143B79A3F28}"/>
                </a:ext>
              </a:extLst>
            </p:cNvPr>
            <p:cNvCxnSpPr>
              <a:cxnSpLocks/>
            </p:cNvCxnSpPr>
            <p:nvPr/>
          </p:nvCxnSpPr>
          <p:spPr>
            <a:xfrm>
              <a:off x="2797342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1CABFD3-5FD3-29E4-4118-5AF4E10B2A8F}"/>
                </a:ext>
              </a:extLst>
            </p:cNvPr>
            <p:cNvGrpSpPr/>
            <p:nvPr/>
          </p:nvGrpSpPr>
          <p:grpSpPr>
            <a:xfrm>
              <a:off x="944482" y="2051384"/>
              <a:ext cx="1852860" cy="803108"/>
              <a:chOff x="944482" y="2051384"/>
              <a:chExt cx="1852860" cy="803108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BACCDC6-1DFD-0315-38A0-25A3F2D84C4D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F34B0F70-6197-E597-9804-621419BE6EDC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4470F70-4F3F-C1B8-9EE9-2AE054D5F2BD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DE89FD2-9630-D068-5A90-5C48FD54AC0D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57F6EDEE-9B36-AF1A-11F0-AD09009C5DF9}"/>
                </a:ext>
              </a:extLst>
            </p:cNvPr>
            <p:cNvGrpSpPr/>
            <p:nvPr/>
          </p:nvGrpSpPr>
          <p:grpSpPr>
            <a:xfrm>
              <a:off x="3615491" y="2051384"/>
              <a:ext cx="1852860" cy="803108"/>
              <a:chOff x="944482" y="2051384"/>
              <a:chExt cx="1852860" cy="803108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0650EEA-F001-3035-142C-D54D2AA08B06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285381E7-DE6E-6946-F3A6-099E3FCDF080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0C4977D7-3471-C4F5-C344-8D9CD3862B13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C0385773-F3CB-B9F1-C482-0BC7D3F52944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985A4785-5C21-E898-EFDC-B2CE0A16D9BC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51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3A83CCA0-5A17-8A38-6487-F8B42B20657D}"/>
                </a:ext>
              </a:extLst>
            </p:cNvPr>
            <p:cNvGrpSpPr/>
            <p:nvPr/>
          </p:nvGrpSpPr>
          <p:grpSpPr>
            <a:xfrm>
              <a:off x="6286500" y="2051384"/>
              <a:ext cx="1852860" cy="803108"/>
              <a:chOff x="944482" y="2051384"/>
              <a:chExt cx="1852860" cy="803108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275E2F2F-099E-517A-DEFE-BA476B069FCB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213033EB-8614-000D-F84E-8215DDD9CE9F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635390B-AB3D-3040-505C-FD6E6C391D26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3D28A385-103B-3B80-A8C7-99F928ECDA8E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C4B882E5-2198-4AC3-6A7B-50956F8456BF}"/>
                </a:ext>
              </a:extLst>
            </p:cNvPr>
            <p:cNvCxnSpPr>
              <a:cxnSpLocks/>
            </p:cNvCxnSpPr>
            <p:nvPr/>
          </p:nvCxnSpPr>
          <p:spPr>
            <a:xfrm>
              <a:off x="8146220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98CFB81F-12EF-158E-91B1-DE6BD65D9527}"/>
                </a:ext>
              </a:extLst>
            </p:cNvPr>
            <p:cNvGrpSpPr/>
            <p:nvPr/>
          </p:nvGrpSpPr>
          <p:grpSpPr>
            <a:xfrm>
              <a:off x="8964369" y="2051384"/>
              <a:ext cx="1852860" cy="803108"/>
              <a:chOff x="944482" y="2051384"/>
              <a:chExt cx="1852860" cy="803108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74ED7BBC-56C6-CB92-B972-C19F7A16CEF2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F69186F6-01ED-DCE8-2C71-1C2CC7703E47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F6FC3CC9-DECE-2379-12F1-01BC2548C726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98B739AE-8BAC-62FE-39BB-9C577B6BCEEE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AE689D7-E854-CAE1-4CCD-87BE76F0EED4}"/>
              </a:ext>
            </a:extLst>
          </p:cNvPr>
          <p:cNvGrpSpPr/>
          <p:nvPr/>
        </p:nvGrpSpPr>
        <p:grpSpPr>
          <a:xfrm>
            <a:off x="10004904" y="6478102"/>
            <a:ext cx="1575622" cy="360711"/>
            <a:chOff x="944482" y="2051384"/>
            <a:chExt cx="1852860" cy="80310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8E14A27-8D1B-BCC0-0452-EB0741B8143B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527E1D-FCC9-3588-B507-DB309DC0E22D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Node-L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B21986-7820-1CEA-3080-C1D890410165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Null</a:t>
              </a:r>
              <a:endParaRPr lang="ko-KR" altLang="en-US" sz="7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BF94244-0A4E-2E0F-1512-D368EFAC2ED6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Pointer</a:t>
              </a:r>
              <a:endParaRPr lang="ko-KR" altLang="en-US" sz="7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A41534-E197-7C2D-3187-A3BC83A878FA}"/>
              </a:ext>
            </a:extLst>
          </p:cNvPr>
          <p:cNvGrpSpPr/>
          <p:nvPr/>
        </p:nvGrpSpPr>
        <p:grpSpPr>
          <a:xfrm>
            <a:off x="885295" y="4857818"/>
            <a:ext cx="1575622" cy="360711"/>
            <a:chOff x="944482" y="2051384"/>
            <a:chExt cx="1852860" cy="80310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3D10D3-9672-902B-6B0D-8B878B51AB10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46F54BB-634F-2A8E-61FC-B36B4466FD3D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Node-1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F154390-902D-D40B-44FF-3A9194584366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Pointer</a:t>
              </a:r>
              <a:endParaRPr lang="ko-KR" altLang="en-US" sz="7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9FECA09-7661-CFB4-417B-A6097300C5B6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Null</a:t>
              </a:r>
              <a:endParaRPr lang="ko-KR" altLang="en-US" sz="7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E41D512-F897-71B5-7669-C952317B7D60}"/>
              </a:ext>
            </a:extLst>
          </p:cNvPr>
          <p:cNvGrpSpPr/>
          <p:nvPr/>
        </p:nvGrpSpPr>
        <p:grpSpPr>
          <a:xfrm>
            <a:off x="5570207" y="3269928"/>
            <a:ext cx="1575622" cy="360711"/>
            <a:chOff x="944482" y="2051384"/>
            <a:chExt cx="1852860" cy="80310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272D88-8424-253F-E943-305FE8778719}"/>
                </a:ext>
              </a:extLst>
            </p:cNvPr>
            <p:cNvSpPr/>
            <p:nvPr/>
          </p:nvSpPr>
          <p:spPr>
            <a:xfrm>
              <a:off x="1595268" y="2051384"/>
              <a:ext cx="544428" cy="5354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30EF780-C232-A42F-50C9-A0A4B803A09B}"/>
                </a:ext>
              </a:extLst>
            </p:cNvPr>
            <p:cNvSpPr/>
            <p:nvPr/>
          </p:nvSpPr>
          <p:spPr>
            <a:xfrm>
              <a:off x="944482" y="2586789"/>
              <a:ext cx="1852860" cy="2677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Node-N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4BBEFCB-B564-ABCA-151F-B0F09CFE8706}"/>
                </a:ext>
              </a:extLst>
            </p:cNvPr>
            <p:cNvSpPr/>
            <p:nvPr/>
          </p:nvSpPr>
          <p:spPr>
            <a:xfrm>
              <a:off x="2146556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Pointer</a:t>
              </a:r>
              <a:endParaRPr lang="ko-KR" altLang="en-US" sz="7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19928A-963A-9701-477E-BBE6B12D6C18}"/>
                </a:ext>
              </a:extLst>
            </p:cNvPr>
            <p:cNvSpPr/>
            <p:nvPr/>
          </p:nvSpPr>
          <p:spPr>
            <a:xfrm>
              <a:off x="944482" y="2051384"/>
              <a:ext cx="650786" cy="5354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Pointer</a:t>
              </a:r>
              <a:endParaRPr lang="ko-KR" altLang="en-US" sz="7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6AB1040-E634-9F51-5888-4CCD15E956DD}"/>
              </a:ext>
            </a:extLst>
          </p:cNvPr>
          <p:cNvGrpSpPr/>
          <p:nvPr/>
        </p:nvGrpSpPr>
        <p:grpSpPr>
          <a:xfrm>
            <a:off x="2108201" y="2758562"/>
            <a:ext cx="8531392" cy="308964"/>
            <a:chOff x="944482" y="2051384"/>
            <a:chExt cx="9872747" cy="80310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6F3B102-3956-27F0-7F10-3728AD9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2797342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D7187E1-D4BC-A5C1-3753-FBAE2FA2D879}"/>
                </a:ext>
              </a:extLst>
            </p:cNvPr>
            <p:cNvGrpSpPr/>
            <p:nvPr/>
          </p:nvGrpSpPr>
          <p:grpSpPr>
            <a:xfrm>
              <a:off x="944482" y="2051384"/>
              <a:ext cx="1852860" cy="803108"/>
              <a:chOff x="944482" y="2051384"/>
              <a:chExt cx="1852860" cy="80310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1A1EBC6-F44A-58DE-330C-BE1C0A209F97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50D4B70-C7D6-93C0-A493-971FE3B6FCAA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8B1821A-FB48-CEB0-15E1-3BBF6942D0DA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3D20D5A-4253-1D22-FC36-FD5DF6630941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801148D-1C47-B1E3-BD57-EB9F7C033E4F}"/>
                </a:ext>
              </a:extLst>
            </p:cNvPr>
            <p:cNvGrpSpPr/>
            <p:nvPr/>
          </p:nvGrpSpPr>
          <p:grpSpPr>
            <a:xfrm>
              <a:off x="3615491" y="2051384"/>
              <a:ext cx="1852860" cy="803108"/>
              <a:chOff x="944482" y="2051384"/>
              <a:chExt cx="1852860" cy="80310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976591B-1B56-76FC-849F-B88DDC8180E3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CEF5CC4-FF5A-5420-8365-47DCCF78475E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C2CF42B-287D-E2CB-4AEA-95175A97C8C0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CBE26A8-EEA1-4A0C-614B-E1583FBCA799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F1F9AB1-134D-56C9-6577-AF6FDFA3DA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51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FE59C3-F481-1104-38CD-C4E976B46F38}"/>
                </a:ext>
              </a:extLst>
            </p:cNvPr>
            <p:cNvGrpSpPr/>
            <p:nvPr/>
          </p:nvGrpSpPr>
          <p:grpSpPr>
            <a:xfrm>
              <a:off x="6286500" y="2051384"/>
              <a:ext cx="1852860" cy="803108"/>
              <a:chOff x="944482" y="2051384"/>
              <a:chExt cx="1852860" cy="80310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473598B-1A6F-3B6B-73BB-F74931F97EF7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73EF36D-8445-E4D8-0876-437039C27209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3F9BA2-814A-0450-EEAA-FB4525830D20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912B049-6636-65F3-1E98-BDB30C644EF8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8183F4E-70AF-34BF-03DF-D61B03439308}"/>
                </a:ext>
              </a:extLst>
            </p:cNvPr>
            <p:cNvCxnSpPr>
              <a:cxnSpLocks/>
            </p:cNvCxnSpPr>
            <p:nvPr/>
          </p:nvCxnSpPr>
          <p:spPr>
            <a:xfrm>
              <a:off x="8146220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B5004C4-4917-81C2-8BBF-300C67CBBC0F}"/>
                </a:ext>
              </a:extLst>
            </p:cNvPr>
            <p:cNvGrpSpPr/>
            <p:nvPr/>
          </p:nvGrpSpPr>
          <p:grpSpPr>
            <a:xfrm>
              <a:off x="8964369" y="2051384"/>
              <a:ext cx="1852860" cy="803108"/>
              <a:chOff x="944482" y="2051384"/>
              <a:chExt cx="1852860" cy="80310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A640BE5-8BEB-5CD7-D675-E89360DBAFB2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D089F7E-1542-5B95-6C8D-ECB45C4B56D9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1562208-7D6E-C46D-7747-9DC839DC81FC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10D9662-CB39-DB47-6E95-B827D14EC036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990104-E6D5-9F6C-671C-5FE27BF81B3F}"/>
              </a:ext>
            </a:extLst>
          </p:cNvPr>
          <p:cNvGrpSpPr/>
          <p:nvPr/>
        </p:nvGrpSpPr>
        <p:grpSpPr>
          <a:xfrm>
            <a:off x="2108201" y="1247789"/>
            <a:ext cx="8531392" cy="308964"/>
            <a:chOff x="944482" y="2051384"/>
            <a:chExt cx="9872747" cy="803108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D3A34A6-9D3F-C3E1-0662-C2A66B76F60E}"/>
                </a:ext>
              </a:extLst>
            </p:cNvPr>
            <p:cNvCxnSpPr>
              <a:cxnSpLocks/>
            </p:cNvCxnSpPr>
            <p:nvPr/>
          </p:nvCxnSpPr>
          <p:spPr>
            <a:xfrm>
              <a:off x="2797342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3ACF601-93B4-16BB-7236-58815037D4A5}"/>
                </a:ext>
              </a:extLst>
            </p:cNvPr>
            <p:cNvGrpSpPr/>
            <p:nvPr/>
          </p:nvGrpSpPr>
          <p:grpSpPr>
            <a:xfrm>
              <a:off x="944482" y="2051384"/>
              <a:ext cx="1852860" cy="803108"/>
              <a:chOff x="944482" y="2051384"/>
              <a:chExt cx="1852860" cy="80310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1C120F2-84AA-5D10-C174-1296785829EA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732847-0EE1-8D1A-014F-601AEBEFF3AD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A383DC7-57D6-1AC4-2576-1685EA59FE63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A44D343-4DEB-6B33-915C-C08FC9B0DB57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12DBB9-B242-16AD-8E84-93B7B754F300}"/>
                </a:ext>
              </a:extLst>
            </p:cNvPr>
            <p:cNvGrpSpPr/>
            <p:nvPr/>
          </p:nvGrpSpPr>
          <p:grpSpPr>
            <a:xfrm>
              <a:off x="3615491" y="2051384"/>
              <a:ext cx="1852860" cy="803108"/>
              <a:chOff x="944482" y="2051384"/>
              <a:chExt cx="1852860" cy="80310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91BCC4-567F-2611-4E7C-BE6506C9A5F2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0EC97C1-3D3E-58F2-B7E6-499E0138DF52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9311676-8A8D-4F23-17D0-80973D626B06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F40146A-F270-30A4-A077-8137E5E0D394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1D02356-911A-5882-58BC-8FFD11318F85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51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666B27-3628-1A2B-1117-E9D9CD09A44C}"/>
                </a:ext>
              </a:extLst>
            </p:cNvPr>
            <p:cNvGrpSpPr/>
            <p:nvPr/>
          </p:nvGrpSpPr>
          <p:grpSpPr>
            <a:xfrm>
              <a:off x="6286500" y="2051384"/>
              <a:ext cx="1852860" cy="803108"/>
              <a:chOff x="944482" y="2051384"/>
              <a:chExt cx="1852860" cy="8031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5B7A4AE-B65B-69B7-DA8F-D88B581D067B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DA55418-280A-2F6A-4BD2-A3D22C6C4DF1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185359-0ACA-250E-38B8-9FFB078AAD7C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E8F4D9F-622E-8601-C852-95C3863B4AF5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8D0D695-A7D7-3049-884D-8A7E554F0126}"/>
                </a:ext>
              </a:extLst>
            </p:cNvPr>
            <p:cNvCxnSpPr>
              <a:cxnSpLocks/>
            </p:cNvCxnSpPr>
            <p:nvPr/>
          </p:nvCxnSpPr>
          <p:spPr>
            <a:xfrm>
              <a:off x="8146220" y="2430847"/>
              <a:ext cx="8181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A264D88-F4F3-7F20-8BF6-DFB292649DC6}"/>
                </a:ext>
              </a:extLst>
            </p:cNvPr>
            <p:cNvGrpSpPr/>
            <p:nvPr/>
          </p:nvGrpSpPr>
          <p:grpSpPr>
            <a:xfrm>
              <a:off x="8964369" y="2051384"/>
              <a:ext cx="1852860" cy="803108"/>
              <a:chOff x="944482" y="2051384"/>
              <a:chExt cx="1852860" cy="80310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AC7CB8-AE33-112A-D262-F77892DC9955}"/>
                  </a:ext>
                </a:extLst>
              </p:cNvPr>
              <p:cNvSpPr/>
              <p:nvPr/>
            </p:nvSpPr>
            <p:spPr>
              <a:xfrm>
                <a:off x="1595268" y="2051384"/>
                <a:ext cx="544428" cy="535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Data</a:t>
                </a:r>
                <a:endParaRPr lang="ko-KR" altLang="en-US" sz="7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89788FB-C623-586D-47CE-7BA50EFEF3AB}"/>
                  </a:ext>
                </a:extLst>
              </p:cNvPr>
              <p:cNvSpPr/>
              <p:nvPr/>
            </p:nvSpPr>
            <p:spPr>
              <a:xfrm>
                <a:off x="944482" y="2586789"/>
                <a:ext cx="1852860" cy="2677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Node-L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10940C5-0239-6DFA-3421-8B048DFC3BBF}"/>
                  </a:ext>
                </a:extLst>
              </p:cNvPr>
              <p:cNvSpPr/>
              <p:nvPr/>
            </p:nvSpPr>
            <p:spPr>
              <a:xfrm>
                <a:off x="2146556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Null</a:t>
                </a:r>
                <a:endParaRPr lang="ko-KR" altLang="en-US" sz="7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7D6263-8C77-65E6-A5DB-D3C740BABF8B}"/>
                  </a:ext>
                </a:extLst>
              </p:cNvPr>
              <p:cNvSpPr/>
              <p:nvPr/>
            </p:nvSpPr>
            <p:spPr>
              <a:xfrm>
                <a:off x="944482" y="2051384"/>
                <a:ext cx="650786" cy="5354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Pointer</a:t>
                </a:r>
                <a:endParaRPr lang="ko-KR" altLang="en-US" sz="700" dirty="0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189A-0839-5A47-6691-663E1021379A}"/>
              </a:ext>
            </a:extLst>
          </p:cNvPr>
          <p:cNvSpPr/>
          <p:nvPr/>
        </p:nvSpPr>
        <p:spPr>
          <a:xfrm>
            <a:off x="0" y="0"/>
            <a:ext cx="3651584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Black" panose="020B0A04020102020204" pitchFamily="34" charset="0"/>
              </a:rPr>
              <a:t>Doubly Linked List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00A52-5087-188B-5143-2CC284B9C97A}"/>
              </a:ext>
            </a:extLst>
          </p:cNvPr>
          <p:cNvSpPr/>
          <p:nvPr/>
        </p:nvSpPr>
        <p:spPr>
          <a:xfrm>
            <a:off x="615950" y="694580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Delete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C109A9-1BFF-0B91-F38C-169974D4FBCB}"/>
              </a:ext>
            </a:extLst>
          </p:cNvPr>
          <p:cNvSpPr/>
          <p:nvPr/>
        </p:nvSpPr>
        <p:spPr>
          <a:xfrm>
            <a:off x="606592" y="2235427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Middle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CAE9B-E637-CDE1-DD47-78FAEF1AC941}"/>
              </a:ext>
            </a:extLst>
          </p:cNvPr>
          <p:cNvSpPr/>
          <p:nvPr/>
        </p:nvSpPr>
        <p:spPr>
          <a:xfrm>
            <a:off x="615950" y="3776274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</a:p>
          <a:p>
            <a:pPr algn="ctr"/>
            <a:r>
              <a:rPr lang="en-US" altLang="ko-KR" sz="1200" dirty="0"/>
              <a:t>First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598FBB-EBAB-29AE-ECA7-DD5E2C6442D9}"/>
              </a:ext>
            </a:extLst>
          </p:cNvPr>
          <p:cNvSpPr/>
          <p:nvPr/>
        </p:nvSpPr>
        <p:spPr>
          <a:xfrm>
            <a:off x="615950" y="5317121"/>
            <a:ext cx="1092200" cy="3970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</a:t>
            </a:r>
            <a:br>
              <a:rPr lang="en-US" altLang="ko-KR" sz="1200" dirty="0"/>
            </a:br>
            <a:r>
              <a:rPr lang="en-US" altLang="ko-KR" sz="1200" dirty="0"/>
              <a:t>Last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35529-0C1C-3A91-F3C5-17E04AF34ABC}"/>
              </a:ext>
            </a:extLst>
          </p:cNvPr>
          <p:cNvSpPr/>
          <p:nvPr/>
        </p:nvSpPr>
        <p:spPr>
          <a:xfrm>
            <a:off x="2108200" y="694580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개 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</a:t>
            </a:r>
            <a:r>
              <a:rPr lang="ko-KR" altLang="en-US" sz="1200" dirty="0"/>
              <a:t>→ 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F40EE-36C1-D927-6BD7-E2FB48939371}"/>
              </a:ext>
            </a:extLst>
          </p:cNvPr>
          <p:cNvSpPr/>
          <p:nvPr/>
        </p:nvSpPr>
        <p:spPr>
          <a:xfrm>
            <a:off x="2098842" y="2235427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이전 </a:t>
            </a:r>
            <a:r>
              <a:rPr lang="en-US" altLang="ko-KR" sz="1200" dirty="0"/>
              <a:t>Pointer →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→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이후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00BB9-1274-05A8-A01A-750DA13D1DEF}"/>
              </a:ext>
            </a:extLst>
          </p:cNvPr>
          <p:cNvSpPr/>
          <p:nvPr/>
        </p:nvSpPr>
        <p:spPr>
          <a:xfrm>
            <a:off x="2108200" y="3776274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이전 첫 번째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91AC3-58AF-7C75-23AA-6682F8579690}"/>
              </a:ext>
            </a:extLst>
          </p:cNvPr>
          <p:cNvSpPr/>
          <p:nvPr/>
        </p:nvSpPr>
        <p:spPr>
          <a:xfrm>
            <a:off x="2108200" y="5317121"/>
            <a:ext cx="8540750" cy="397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 1</a:t>
            </a:r>
            <a:r>
              <a:rPr lang="ko-KR" altLang="en-US" sz="1200" dirty="0"/>
              <a:t>개 추가 </a:t>
            </a:r>
            <a:r>
              <a:rPr lang="en-US" altLang="ko-KR" sz="1200" dirty="0"/>
              <a:t>/ </a:t>
            </a:r>
            <a:r>
              <a:rPr lang="ko-KR" altLang="en-US" sz="1200" dirty="0"/>
              <a:t>이전 마지막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추가 </a:t>
            </a:r>
            <a:r>
              <a:rPr lang="en-US" altLang="ko-KR" sz="1200" dirty="0"/>
              <a:t>Node </a:t>
            </a:r>
            <a:r>
              <a:rPr lang="ko-KR" altLang="en-US" sz="1200" dirty="0"/>
              <a:t>연결 </a:t>
            </a:r>
            <a:r>
              <a:rPr lang="en-US" altLang="ko-KR" sz="1200" dirty="0"/>
              <a:t>/ </a:t>
            </a:r>
            <a:r>
              <a:rPr lang="ko-KR" altLang="en-US" sz="1200" dirty="0"/>
              <a:t>추가 </a:t>
            </a:r>
            <a:r>
              <a:rPr lang="en-US" altLang="ko-KR" sz="1200" dirty="0"/>
              <a:t>Node Pointer </a:t>
            </a:r>
            <a:r>
              <a:rPr lang="ko-KR" altLang="en-US" sz="1200" dirty="0"/>
              <a:t>→ </a:t>
            </a:r>
            <a:r>
              <a:rPr lang="en-US" altLang="ko-KR" sz="1200" dirty="0"/>
              <a:t>NULL </a:t>
            </a:r>
            <a:endParaRPr lang="ko-KR" altLang="en-US" sz="1200" dirty="0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5021401C-E5D6-14DC-F3E0-6B7FCC7768CB}"/>
              </a:ext>
            </a:extLst>
          </p:cNvPr>
          <p:cNvSpPr/>
          <p:nvPr/>
        </p:nvSpPr>
        <p:spPr>
          <a:xfrm>
            <a:off x="4511555" y="1091622"/>
            <a:ext cx="1414964" cy="601899"/>
          </a:xfrm>
          <a:prstGeom prst="mathMultiply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위로 구부러짐 141">
            <a:extLst>
              <a:ext uri="{FF2B5EF4-FFF2-40B4-BE49-F238E27FC236}">
                <a16:creationId xmlns:a16="http://schemas.microsoft.com/office/drawing/2014/main" id="{55B97936-A17B-5B79-4B50-28783FA60116}"/>
              </a:ext>
            </a:extLst>
          </p:cNvPr>
          <p:cNvSpPr/>
          <p:nvPr/>
        </p:nvSpPr>
        <p:spPr>
          <a:xfrm>
            <a:off x="3302000" y="1461259"/>
            <a:ext cx="3930650" cy="381654"/>
          </a:xfrm>
          <a:prstGeom prst="curvedUpArrow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1/2 액자 144">
            <a:extLst>
              <a:ext uri="{FF2B5EF4-FFF2-40B4-BE49-F238E27FC236}">
                <a16:creationId xmlns:a16="http://schemas.microsoft.com/office/drawing/2014/main" id="{43A8979D-FB13-D1DC-0325-79464E7528BC}"/>
              </a:ext>
            </a:extLst>
          </p:cNvPr>
          <p:cNvSpPr/>
          <p:nvPr/>
        </p:nvSpPr>
        <p:spPr>
          <a:xfrm rot="2700000">
            <a:off x="5968702" y="2827260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9560C9C-69A7-D451-47B4-FB07F4B1BEE8}"/>
              </a:ext>
            </a:extLst>
          </p:cNvPr>
          <p:cNvCxnSpPr>
            <a:cxnSpLocks/>
            <a:stCxn id="53" idx="2"/>
            <a:endCxn id="63" idx="1"/>
          </p:cNvCxnSpPr>
          <p:nvPr/>
        </p:nvCxnSpPr>
        <p:spPr>
          <a:xfrm flipH="1">
            <a:off x="5570207" y="2964538"/>
            <a:ext cx="166047" cy="4256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043ECE2-D765-7A50-C49D-27A3DAFD4E39}"/>
              </a:ext>
            </a:extLst>
          </p:cNvPr>
          <p:cNvCxnSpPr>
            <a:cxnSpLocks/>
            <a:stCxn id="62" idx="3"/>
            <a:endCxn id="50" idx="2"/>
          </p:cNvCxnSpPr>
          <p:nvPr/>
        </p:nvCxnSpPr>
        <p:spPr>
          <a:xfrm flipH="1" flipV="1">
            <a:off x="7005613" y="2964538"/>
            <a:ext cx="140216" cy="4256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/2 액자 154">
            <a:extLst>
              <a:ext uri="{FF2B5EF4-FFF2-40B4-BE49-F238E27FC236}">
                <a16:creationId xmlns:a16="http://schemas.microsoft.com/office/drawing/2014/main" id="{04D3BE7E-8ACF-6925-FA14-CDEED869DA35}"/>
              </a:ext>
            </a:extLst>
          </p:cNvPr>
          <p:cNvSpPr/>
          <p:nvPr/>
        </p:nvSpPr>
        <p:spPr>
          <a:xfrm rot="2700000">
            <a:off x="1271996" y="4452144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6AEC23D-B699-5E27-E3B1-A628AE3F0A20}"/>
              </a:ext>
            </a:extLst>
          </p:cNvPr>
          <p:cNvCxnSpPr>
            <a:cxnSpLocks/>
            <a:stCxn id="133" idx="3"/>
          </p:cNvCxnSpPr>
          <p:nvPr/>
        </p:nvCxnSpPr>
        <p:spPr>
          <a:xfrm flipV="1">
            <a:off x="2460917" y="4542953"/>
            <a:ext cx="47842" cy="43510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/2 액자 162">
            <a:extLst>
              <a:ext uri="{FF2B5EF4-FFF2-40B4-BE49-F238E27FC236}">
                <a16:creationId xmlns:a16="http://schemas.microsoft.com/office/drawing/2014/main" id="{5CF9121C-E1F5-85EB-3361-CD94E76A0A6B}"/>
              </a:ext>
            </a:extLst>
          </p:cNvPr>
          <p:cNvSpPr/>
          <p:nvPr/>
        </p:nvSpPr>
        <p:spPr>
          <a:xfrm rot="2700000">
            <a:off x="10391605" y="6095947"/>
            <a:ext cx="802220" cy="784764"/>
          </a:xfrm>
          <a:prstGeom prst="halfFrame">
            <a:avLst>
              <a:gd name="adj1" fmla="val 11142"/>
              <a:gd name="adj2" fmla="val 10634"/>
            </a:avLst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AE9B44B-E01A-D2F0-97B7-88FEA02CE627}"/>
              </a:ext>
            </a:extLst>
          </p:cNvPr>
          <p:cNvCxnSpPr>
            <a:cxnSpLocks/>
            <a:endCxn id="140" idx="1"/>
          </p:cNvCxnSpPr>
          <p:nvPr/>
        </p:nvCxnSpPr>
        <p:spPr>
          <a:xfrm flipH="1">
            <a:off x="10004904" y="6067925"/>
            <a:ext cx="224771" cy="5304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0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524</Words>
  <Application>Microsoft Office PowerPoint</Application>
  <PresentationFormat>와이드스크린</PresentationFormat>
  <Paragraphs>283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22</cp:revision>
  <dcterms:created xsi:type="dcterms:W3CDTF">2023-07-05T13:44:27Z</dcterms:created>
  <dcterms:modified xsi:type="dcterms:W3CDTF">2023-07-06T09:18:32Z</dcterms:modified>
</cp:coreProperties>
</file>