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2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4BA1-AD33-2B4C-86ED-0203FE2D6D05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2C4B-6C28-9647-B420-34CAD0A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6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4BA1-AD33-2B4C-86ED-0203FE2D6D05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2C4B-6C28-9647-B420-34CAD0A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4BA1-AD33-2B4C-86ED-0203FE2D6D05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2C4B-6C28-9647-B420-34CAD0A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4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4BA1-AD33-2B4C-86ED-0203FE2D6D05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2C4B-6C28-9647-B420-34CAD0A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3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4BA1-AD33-2B4C-86ED-0203FE2D6D05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2C4B-6C28-9647-B420-34CAD0A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3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4BA1-AD33-2B4C-86ED-0203FE2D6D05}" type="datetimeFigureOut">
              <a:rPr lang="en-US" smtClean="0"/>
              <a:t>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2C4B-6C28-9647-B420-34CAD0A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0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4BA1-AD33-2B4C-86ED-0203FE2D6D05}" type="datetimeFigureOut">
              <a:rPr lang="en-US" smtClean="0"/>
              <a:t>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2C4B-6C28-9647-B420-34CAD0A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0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4BA1-AD33-2B4C-86ED-0203FE2D6D05}" type="datetimeFigureOut">
              <a:rPr lang="en-US" smtClean="0"/>
              <a:t>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2C4B-6C28-9647-B420-34CAD0A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9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4BA1-AD33-2B4C-86ED-0203FE2D6D05}" type="datetimeFigureOut">
              <a:rPr lang="en-US" smtClean="0"/>
              <a:t>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2C4B-6C28-9647-B420-34CAD0A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4BA1-AD33-2B4C-86ED-0203FE2D6D05}" type="datetimeFigureOut">
              <a:rPr lang="en-US" smtClean="0"/>
              <a:t>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2C4B-6C28-9647-B420-34CAD0A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4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4BA1-AD33-2B4C-86ED-0203FE2D6D05}" type="datetimeFigureOut">
              <a:rPr lang="en-US" smtClean="0"/>
              <a:t>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2C4B-6C28-9647-B420-34CAD0A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5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C4BA1-AD33-2B4C-86ED-0203FE2D6D05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2C4B-6C28-9647-B420-34CAD0A3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0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05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MacMillan</dc:creator>
  <cp:lastModifiedBy>Benjamin MacMillan</cp:lastModifiedBy>
  <cp:revision>1</cp:revision>
  <dcterms:created xsi:type="dcterms:W3CDTF">2018-02-10T18:17:25Z</dcterms:created>
  <dcterms:modified xsi:type="dcterms:W3CDTF">2018-02-10T18:24:51Z</dcterms:modified>
</cp:coreProperties>
</file>