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279A28-F79F-49F0-8F6B-0B19BCB15BB7}" v="7" dt="2021-12-26T17:25:26.817"/>
    <p1510:client id="{EE69F0AF-DED1-4EA5-B31F-0E85D5185105}" v="57" dt="2021-12-27T07:32:44.6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uấn Dự" userId="482c61058b801eb5" providerId="Windows Live" clId="Web-{EE69F0AF-DED1-4EA5-B31F-0E85D5185105}"/>
    <pc:docChg chg="addSld modSld">
      <pc:chgData name="Tuấn Dự" userId="482c61058b801eb5" providerId="Windows Live" clId="Web-{EE69F0AF-DED1-4EA5-B31F-0E85D5185105}" dt="2021-12-27T07:32:44.375" v="52" actId="20577"/>
      <pc:docMkLst>
        <pc:docMk/>
      </pc:docMkLst>
      <pc:sldChg chg="addSp modSp">
        <pc:chgData name="Tuấn Dự" userId="482c61058b801eb5" providerId="Windows Live" clId="Web-{EE69F0AF-DED1-4EA5-B31F-0E85D5185105}" dt="2021-12-27T07:21:13.529" v="21" actId="14100"/>
        <pc:sldMkLst>
          <pc:docMk/>
          <pc:sldMk cId="3739274960" sldId="257"/>
        </pc:sldMkLst>
        <pc:spChg chg="mod">
          <ac:chgData name="Tuấn Dự" userId="482c61058b801eb5" providerId="Windows Live" clId="Web-{EE69F0AF-DED1-4EA5-B31F-0E85D5185105}" dt="2021-12-27T07:17:02.695" v="0" actId="20577"/>
          <ac:spMkLst>
            <pc:docMk/>
            <pc:sldMk cId="3739274960" sldId="257"/>
            <ac:spMk id="2" creationId="{4962C0EA-06DF-43BD-8CF9-6AFDFD1F120F}"/>
          </ac:spMkLst>
        </pc:spChg>
        <pc:spChg chg="mod">
          <ac:chgData name="Tuấn Dự" userId="482c61058b801eb5" providerId="Windows Live" clId="Web-{EE69F0AF-DED1-4EA5-B31F-0E85D5185105}" dt="2021-12-27T07:21:07.451" v="18" actId="20577"/>
          <ac:spMkLst>
            <pc:docMk/>
            <pc:sldMk cId="3739274960" sldId="257"/>
            <ac:spMk id="3" creationId="{299278DC-6790-4249-89C7-85E500D55E6E}"/>
          </ac:spMkLst>
        </pc:spChg>
        <pc:picChg chg="add mod">
          <ac:chgData name="Tuấn Dự" userId="482c61058b801eb5" providerId="Windows Live" clId="Web-{EE69F0AF-DED1-4EA5-B31F-0E85D5185105}" dt="2021-12-27T07:21:13.529" v="21" actId="14100"/>
          <ac:picMkLst>
            <pc:docMk/>
            <pc:sldMk cId="3739274960" sldId="257"/>
            <ac:picMk id="4" creationId="{18A903FA-4AF2-46CC-85B1-D94B55318441}"/>
          </ac:picMkLst>
        </pc:picChg>
      </pc:sldChg>
      <pc:sldChg chg="addSp modSp new">
        <pc:chgData name="Tuấn Dự" userId="482c61058b801eb5" providerId="Windows Live" clId="Web-{EE69F0AF-DED1-4EA5-B31F-0E85D5185105}" dt="2021-12-27T07:25:44.083" v="50" actId="14100"/>
        <pc:sldMkLst>
          <pc:docMk/>
          <pc:sldMk cId="364408437" sldId="258"/>
        </pc:sldMkLst>
        <pc:spChg chg="mod">
          <ac:chgData name="Tuấn Dự" userId="482c61058b801eb5" providerId="Windows Live" clId="Web-{EE69F0AF-DED1-4EA5-B31F-0E85D5185105}" dt="2021-12-27T07:21:15.998" v="23" actId="20577"/>
          <ac:spMkLst>
            <pc:docMk/>
            <pc:sldMk cId="364408437" sldId="258"/>
            <ac:spMk id="2" creationId="{4A6E604C-45BE-44F5-A198-5080414DB9ED}"/>
          </ac:spMkLst>
        </pc:spChg>
        <pc:spChg chg="mod">
          <ac:chgData name="Tuấn Dự" userId="482c61058b801eb5" providerId="Windows Live" clId="Web-{EE69F0AF-DED1-4EA5-B31F-0E85D5185105}" dt="2021-12-27T07:25:38.614" v="46" actId="20577"/>
          <ac:spMkLst>
            <pc:docMk/>
            <pc:sldMk cId="364408437" sldId="258"/>
            <ac:spMk id="3" creationId="{5046CCA6-C74D-46E3-9F5B-9F8C62C0B00B}"/>
          </ac:spMkLst>
        </pc:spChg>
        <pc:picChg chg="add mod">
          <ac:chgData name="Tuấn Dự" userId="482c61058b801eb5" providerId="Windows Live" clId="Web-{EE69F0AF-DED1-4EA5-B31F-0E85D5185105}" dt="2021-12-27T07:25:44.083" v="50" actId="14100"/>
          <ac:picMkLst>
            <pc:docMk/>
            <pc:sldMk cId="364408437" sldId="258"/>
            <ac:picMk id="4" creationId="{12624114-9391-4E23-928F-0B0BAD84827C}"/>
          </ac:picMkLst>
        </pc:picChg>
      </pc:sldChg>
      <pc:sldChg chg="modSp new">
        <pc:chgData name="Tuấn Dự" userId="482c61058b801eb5" providerId="Windows Live" clId="Web-{EE69F0AF-DED1-4EA5-B31F-0E85D5185105}" dt="2021-12-27T07:32:44.375" v="52" actId="20577"/>
        <pc:sldMkLst>
          <pc:docMk/>
          <pc:sldMk cId="3303731502" sldId="259"/>
        </pc:sldMkLst>
        <pc:spChg chg="mod">
          <ac:chgData name="Tuấn Dự" userId="482c61058b801eb5" providerId="Windows Live" clId="Web-{EE69F0AF-DED1-4EA5-B31F-0E85D5185105}" dt="2021-12-27T07:32:44.375" v="52" actId="20577"/>
          <ac:spMkLst>
            <pc:docMk/>
            <pc:sldMk cId="3303731502" sldId="259"/>
            <ac:spMk id="2" creationId="{2CE7844E-7B46-41F9-9130-ECEC2C8BBEC5}"/>
          </ac:spMkLst>
        </pc:spChg>
      </pc:sldChg>
    </pc:docChg>
  </pc:docChgLst>
  <pc:docChgLst>
    <pc:chgData name="Tuấn Dự" userId="482c61058b801eb5" providerId="Windows Live" clId="Web-{53279A28-F79F-49F0-8F6B-0B19BCB15BB7}"/>
    <pc:docChg chg="addSld modSld">
      <pc:chgData name="Tuấn Dự" userId="482c61058b801eb5" providerId="Windows Live" clId="Web-{53279A28-F79F-49F0-8F6B-0B19BCB15BB7}" dt="2021-12-26T17:25:26.317" v="5"/>
      <pc:docMkLst>
        <pc:docMk/>
      </pc:docMkLst>
      <pc:sldChg chg="modSp">
        <pc:chgData name="Tuấn Dự" userId="482c61058b801eb5" providerId="Windows Live" clId="Web-{53279A28-F79F-49F0-8F6B-0B19BCB15BB7}" dt="2021-12-26T17:25:24.848" v="4" actId="20577"/>
        <pc:sldMkLst>
          <pc:docMk/>
          <pc:sldMk cId="109857222" sldId="256"/>
        </pc:sldMkLst>
        <pc:spChg chg="mod">
          <ac:chgData name="Tuấn Dự" userId="482c61058b801eb5" providerId="Windows Live" clId="Web-{53279A28-F79F-49F0-8F6B-0B19BCB15BB7}" dt="2021-12-26T17:25:24.848" v="4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new">
        <pc:chgData name="Tuấn Dự" userId="482c61058b801eb5" providerId="Windows Live" clId="Web-{53279A28-F79F-49F0-8F6B-0B19BCB15BB7}" dt="2021-12-26T17:25:26.317" v="5"/>
        <pc:sldMkLst>
          <pc:docMk/>
          <pc:sldMk cId="3739274960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EXERCISE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2C0EA-06DF-43BD-8CF9-6AFDFD1F1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278DC-6790-4249-89C7-85E500D55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Animation: </a:t>
            </a:r>
            <a:r>
              <a:rPr lang="en-US" dirty="0" err="1">
                <a:ea typeface="+mn-lt"/>
                <a:cs typeface="+mn-lt"/>
              </a:rPr>
              <a:t>hoạt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hình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/ˌ</a:t>
            </a:r>
            <a:r>
              <a:rPr lang="en-US" dirty="0" err="1">
                <a:ea typeface="+mn-lt"/>
                <a:cs typeface="+mn-lt"/>
              </a:rPr>
              <a:t>æn.ɪˈmeɪ.ʃən</a:t>
            </a:r>
            <a:r>
              <a:rPr lang="en-US" dirty="0">
                <a:ea typeface="+mn-lt"/>
                <a:cs typeface="+mn-lt"/>
              </a:rPr>
              <a:t>/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Her voice was full of animation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8A903FA-4AF2-46CC-85B1-D94B55318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092" y="3436302"/>
            <a:ext cx="3842657" cy="216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274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E604C-45BE-44F5-A198-5080414DB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6CCA6-C74D-46E3-9F5B-9F8C62C0B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Proceeding: </a:t>
            </a:r>
            <a:r>
              <a:rPr lang="en-US" dirty="0" err="1">
                <a:ea typeface="+mn-lt"/>
                <a:cs typeface="+mn-lt"/>
              </a:rPr>
              <a:t>cách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tiến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hành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cách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hành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động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/</a:t>
            </a:r>
            <a:r>
              <a:rPr lang="en-US" dirty="0" err="1">
                <a:ea typeface="+mn-lt"/>
                <a:cs typeface="+mn-lt"/>
              </a:rPr>
              <a:t>prəˈsiːding</a:t>
            </a:r>
            <a:r>
              <a:rPr lang="en-US" dirty="0">
                <a:ea typeface="+mn-lt"/>
                <a:cs typeface="+mn-lt"/>
              </a:rPr>
              <a:t>/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His lawyers have decided not to proceed with the case.</a:t>
            </a:r>
            <a:endParaRPr lang="en-US" dirty="0"/>
          </a:p>
        </p:txBody>
      </p:sp>
      <p:pic>
        <p:nvPicPr>
          <p:cNvPr id="4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12624114-9391-4E23-928F-0B0BAD848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9382" y="3431722"/>
            <a:ext cx="2909207" cy="258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08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7844E-7B46-41F9-9130-ECEC2C8BB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34382-EBDC-4867-82F8-59ADEF5E2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31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EXERCISE 4</vt:lpstr>
      <vt:lpstr>1</vt:lpstr>
      <vt:lpstr>2</vt:lpstr>
      <vt:lpstr>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26</cp:revision>
  <dcterms:created xsi:type="dcterms:W3CDTF">2013-07-15T20:26:40Z</dcterms:created>
  <dcterms:modified xsi:type="dcterms:W3CDTF">2021-12-27T07:32:52Z</dcterms:modified>
</cp:coreProperties>
</file>