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E7B88-C60E-4A5A-969D-F29CB40256C2}" v="97" dt="2021-11-25T14:01:54.199"/>
    <p1510:client id="{E8E48B97-AF56-42BC-8570-F36F3DF93747}" v="326" dt="2021-11-24T16:53:17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TOPIC: ENTERTAINMENT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C990-3A56-4CFA-8E33-A3453CFD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8802-72BF-4452-A48B-0404470E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Exhibition: </a:t>
            </a:r>
            <a:r>
              <a:rPr lang="en-US" dirty="0" err="1">
                <a:cs typeface="Calibri"/>
              </a:rPr>
              <a:t>cuộc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triển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lãm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trưng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bày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/ˌ</a:t>
            </a:r>
            <a:r>
              <a:rPr lang="en-US" dirty="0" err="1">
                <a:ea typeface="+mn-lt"/>
                <a:cs typeface="+mn-lt"/>
              </a:rPr>
              <a:t>ek.sɪˈbɪʃ.ən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pictures in the exhibitions are all very beautiful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picture containing ceiling, indoor&#10;&#10;Description automatically generated">
            <a:extLst>
              <a:ext uri="{FF2B5EF4-FFF2-40B4-BE49-F238E27FC236}">
                <a16:creationId xmlns:a16="http://schemas.microsoft.com/office/drawing/2014/main" id="{A51E0B32-1480-4E9C-B910-7A82D678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219" y="4002576"/>
            <a:ext cx="3565071" cy="22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A3A0-F2F8-412B-AED4-E0EBECE9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1E5E-5946-4D5D-8704-C9CA1ABAB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Gossip: </a:t>
            </a:r>
            <a:r>
              <a:rPr lang="en-US" dirty="0" err="1">
                <a:cs typeface="Calibri"/>
              </a:rPr>
              <a:t>bàn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tán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buôn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dưa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lê</a:t>
            </a:r>
            <a:r>
              <a:rPr lang="en-US" dirty="0">
                <a:cs typeface="Calibri"/>
              </a:rPr>
              <a:t>, tin </a:t>
            </a:r>
            <a:r>
              <a:rPr lang="en-US" dirty="0" err="1">
                <a:cs typeface="Calibri"/>
              </a:rPr>
              <a:t>đồn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nhảm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/ˈ</a:t>
            </a:r>
            <a:r>
              <a:rPr lang="en-US" dirty="0" err="1">
                <a:ea typeface="+mn-lt"/>
                <a:cs typeface="+mn-lt"/>
              </a:rPr>
              <a:t>ɡɒs.ɪp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Her letter was full of gossip.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3B287B-1B29-4EE5-903B-67D1044F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84" y="3425598"/>
            <a:ext cx="2804432" cy="21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7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0D2B-F05E-4632-9EAF-242776D7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28A7-DC48-46C5-BFE8-2BFAEF3F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2" y="1825625"/>
            <a:ext cx="11179628" cy="4852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cs typeface="Calibri"/>
              </a:rPr>
              <a:t>Most: </a:t>
            </a:r>
            <a:r>
              <a:rPr lang="en-US" sz="4000" dirty="0" err="1">
                <a:cs typeface="Calibri"/>
              </a:rPr>
              <a:t>hầu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hết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/</a:t>
            </a:r>
            <a:r>
              <a:rPr lang="en-US" sz="4000" dirty="0" err="1">
                <a:ea typeface="+mn-lt"/>
                <a:cs typeface="+mn-lt"/>
              </a:rPr>
              <a:t>məʊst</a:t>
            </a:r>
            <a:r>
              <a:rPr lang="en-US" sz="4000" dirty="0">
                <a:ea typeface="+mn-lt"/>
                <a:cs typeface="+mn-lt"/>
              </a:rPr>
              <a:t>/</a:t>
            </a:r>
          </a:p>
          <a:p>
            <a:pPr>
              <a:buNone/>
            </a:pPr>
            <a:r>
              <a:rPr lang="en-US" sz="4000" i="1" dirty="0">
                <a:ea typeface="+mn-lt"/>
                <a:cs typeface="+mn-lt"/>
              </a:rPr>
              <a:t>The kids loved the fair, but they enjoyed the bumper cars most of all.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1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150B-E10E-40F4-A7A9-68CBBC69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E69C-A0E5-433F-BB22-8A050C82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cs typeface="Calibri"/>
              </a:rPr>
              <a:t>Tend to: </a:t>
            </a:r>
            <a:r>
              <a:rPr lang="en-US" sz="4000" dirty="0" err="1">
                <a:cs typeface="Calibri"/>
              </a:rPr>
              <a:t>có</a:t>
            </a:r>
            <a:r>
              <a:rPr lang="en-US" sz="4000" dirty="0">
                <a:cs typeface="Calibri"/>
              </a:rPr>
              <a:t> xu </a:t>
            </a:r>
            <a:r>
              <a:rPr lang="en-US" sz="4000" dirty="0" err="1">
                <a:cs typeface="Calibri"/>
              </a:rPr>
              <a:t>hướng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/tend/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Nurses tended to the injured.</a:t>
            </a:r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29393BA-FAE3-4602-80F1-32213CC0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1" y="3992319"/>
            <a:ext cx="3886199" cy="20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422A-7ADB-4722-BB0A-4D61134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1877-208D-4FF5-8384-04CAAF03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Mass media industry: </a:t>
            </a:r>
            <a:r>
              <a:rPr lang="en-US" sz="3200" dirty="0" err="1">
                <a:cs typeface="Calibri"/>
              </a:rPr>
              <a:t>công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nghiệp</a:t>
            </a:r>
            <a:r>
              <a:rPr lang="en-US" sz="3200" dirty="0">
                <a:cs typeface="Calibri"/>
              </a:rPr>
              <a:t> </a:t>
            </a:r>
            <a:r>
              <a:rPr lang="en-US" sz="3200" dirty="0" err="1">
                <a:cs typeface="Calibri"/>
              </a:rPr>
              <a:t>truyền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thông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đại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trà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/</a:t>
            </a:r>
            <a:r>
              <a:rPr lang="en-US" sz="3200" dirty="0" err="1">
                <a:ea typeface="+mn-lt"/>
                <a:cs typeface="+mn-lt"/>
              </a:rPr>
              <a:t>mæs</a:t>
            </a:r>
            <a:r>
              <a:rPr lang="en-US" sz="3200" dirty="0">
                <a:ea typeface="+mn-lt"/>
                <a:cs typeface="+mn-lt"/>
              </a:rPr>
              <a:t> ˈmiː.</a:t>
            </a:r>
            <a:r>
              <a:rPr lang="en-US" sz="3200" dirty="0" err="1">
                <a:ea typeface="+mn-lt"/>
                <a:cs typeface="+mn-lt"/>
              </a:rPr>
              <a:t>di.ə</a:t>
            </a:r>
            <a:r>
              <a:rPr lang="en-US" sz="3200" dirty="0">
                <a:ea typeface="+mn-lt"/>
                <a:cs typeface="+mn-lt"/>
              </a:rPr>
              <a:t> ˈ</a:t>
            </a:r>
            <a:r>
              <a:rPr lang="en-US" sz="3200" dirty="0" err="1">
                <a:ea typeface="+mn-lt"/>
                <a:cs typeface="+mn-lt"/>
              </a:rPr>
              <a:t>ɪn.də.stri</a:t>
            </a:r>
            <a:r>
              <a:rPr lang="en-US" sz="3200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Mass media industry is very popular in our country</a:t>
            </a:r>
            <a:endParaRPr lang="en-US" dirty="0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F944A18-D3DF-4A29-B038-E7EFA59B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907" y="3805238"/>
            <a:ext cx="3717471" cy="23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9BD4-05BC-4BBE-8612-2DAD33A1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CEE9-D338-4511-98FA-109C2BA9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586140"/>
            <a:ext cx="11767456" cy="51568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Grab out attention: </a:t>
            </a:r>
            <a:r>
              <a:rPr lang="en-US" sz="3200" dirty="0" err="1">
                <a:cs typeface="Calibri"/>
              </a:rPr>
              <a:t>thu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hút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sự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chú</a:t>
            </a:r>
            <a:r>
              <a:rPr lang="en-US" sz="3200" dirty="0">
                <a:cs typeface="Calibri"/>
              </a:rPr>
              <a:t> ý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 /</a:t>
            </a:r>
            <a:r>
              <a:rPr lang="en-US" sz="3200" dirty="0" err="1">
                <a:ea typeface="+mn-lt"/>
                <a:cs typeface="+mn-lt"/>
              </a:rPr>
              <a:t>ɡræb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aʊt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əˈten.ʃən</a:t>
            </a:r>
            <a:r>
              <a:rPr lang="en-US" sz="3200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That hat caught everyone's attention</a:t>
            </a:r>
            <a:endParaRPr lang="en-US" dirty="0"/>
          </a:p>
        </p:txBody>
      </p:sp>
      <p:pic>
        <p:nvPicPr>
          <p:cNvPr id="4" name="Picture 4" descr="A picture containing text, appliance&#10;&#10;Description automatically generated">
            <a:extLst>
              <a:ext uri="{FF2B5EF4-FFF2-40B4-BE49-F238E27FC236}">
                <a16:creationId xmlns:a16="http://schemas.microsoft.com/office/drawing/2014/main" id="{0225037F-F942-49AE-AC9D-8CE18255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81" y="3631433"/>
            <a:ext cx="3433082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0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5887-C140-4B2D-AEE4-7F0A20A2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391E-CE98-4866-938E-3699BD60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825625"/>
            <a:ext cx="10559142" cy="4786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Interested: </a:t>
            </a:r>
            <a:r>
              <a:rPr lang="en-US" dirty="0" err="1">
                <a:cs typeface="Calibri"/>
              </a:rPr>
              <a:t>thú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vị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/ˈɪn.trə.stɪd/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That girl looks very interesting</a:t>
            </a:r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95FE43-71B8-4B2A-B458-32DB0F86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97" y="3753530"/>
            <a:ext cx="3627664" cy="23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61DF-569B-4E10-A5F6-F5DD07F9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7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B775-93D5-4D8D-88D4-1621AB7D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Bored: tẻ nhạt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/bɔːd/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It was a cold, wet day and the kids were bored.</a:t>
            </a:r>
            <a:endParaRPr lang="en-US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9E2E9CB-AC35-4DF0-99C7-43D0E1C4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84" y="3686674"/>
            <a:ext cx="3720123" cy="20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1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9D40-0128-4752-A64F-4949A31F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8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3FD0-51FE-47DC-B8D6-BBDB5FF0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Violence: bạo lực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/ˈvaɪə.ləns/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 really hate people who like to use violence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B6C113-5F99-46F6-B40F-114584AA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1" y="3650885"/>
            <a:ext cx="3301023" cy="20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B185-1769-46E3-AB50-17FC38C5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BADF-47AA-46A3-9168-FDDC2ADF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Distribution: phân phát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/ˌdɪs.trɪˈbjuː.ʃən/</a:t>
            </a: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a map </a:t>
            </a:r>
            <a:r>
              <a:rPr lang="en-US" i="1">
                <a:ea typeface="+mn-lt"/>
                <a:cs typeface="+mn-lt"/>
              </a:rPr>
              <a:t>showing distribution of global population</a:t>
            </a:r>
            <a:endParaRPr lang="en-US" i="1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9F4507-45B1-4D2B-9213-07F4EF7E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015" y="3915508"/>
            <a:ext cx="3925276" cy="196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6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TOPIC: ENTERTAINMENT </vt:lpstr>
      <vt:lpstr>1</vt:lpstr>
      <vt:lpstr>2</vt:lpstr>
      <vt:lpstr>3</vt:lpstr>
      <vt:lpstr>5</vt:lpstr>
      <vt:lpstr>6</vt:lpstr>
      <vt:lpstr>7</vt:lpstr>
      <vt:lpstr>8</vt:lpstr>
      <vt:lpstr>9</vt:lpstr>
      <vt:lpstr>10</vt:lpstr>
      <vt:lpstr>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171</cp:revision>
  <dcterms:created xsi:type="dcterms:W3CDTF">2021-11-24T14:33:16Z</dcterms:created>
  <dcterms:modified xsi:type="dcterms:W3CDTF">2021-11-25T14:02:02Z</dcterms:modified>
</cp:coreProperties>
</file>