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4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883-3C48-4B67-9055-E6F10D39314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A5CBE-DC8C-446B-AC5A-33B8B7FED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FAMILY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12-11-2021</a:t>
            </a:r>
          </a:p>
        </p:txBody>
      </p:sp>
    </p:spTree>
    <p:extLst>
      <p:ext uri="{BB962C8B-B14F-4D97-AF65-F5344CB8AC3E}">
        <p14:creationId xmlns:p14="http://schemas.microsoft.com/office/powerpoint/2010/main" val="52897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Relatives</a:t>
            </a:r>
          </a:p>
          <a:p>
            <a:r>
              <a:rPr lang="en-US" dirty="0"/>
              <a:t>Daily routines</a:t>
            </a:r>
          </a:p>
          <a:p>
            <a:r>
              <a:rPr lang="en-US" dirty="0"/>
              <a:t>Life events</a:t>
            </a:r>
          </a:p>
        </p:txBody>
      </p:sp>
    </p:spTree>
    <p:extLst>
      <p:ext uri="{BB962C8B-B14F-4D97-AF65-F5344CB8AC3E}">
        <p14:creationId xmlns:p14="http://schemas.microsoft.com/office/powerpoint/2010/main" val="155948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Cousin: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ho</a:t>
            </a:r>
          </a:p>
          <a:p>
            <a:r>
              <a:rPr lang="en-US" dirty="0"/>
              <a:t>Aunt: co, di</a:t>
            </a:r>
          </a:p>
          <a:p>
            <a:r>
              <a:rPr lang="en-US" dirty="0"/>
              <a:t>Uncle: </a:t>
            </a:r>
            <a:r>
              <a:rPr lang="en-US" dirty="0" err="1"/>
              <a:t>bac</a:t>
            </a:r>
            <a:r>
              <a:rPr lang="en-US" dirty="0"/>
              <a:t>, </a:t>
            </a:r>
            <a:r>
              <a:rPr lang="en-US" dirty="0" err="1"/>
              <a:t>chu</a:t>
            </a:r>
            <a:endParaRPr lang="en-US" dirty="0"/>
          </a:p>
          <a:p>
            <a:r>
              <a:rPr lang="en-US" dirty="0"/>
              <a:t>Mother in-law: me </a:t>
            </a:r>
            <a:r>
              <a:rPr lang="en-US" dirty="0" err="1"/>
              <a:t>chong</a:t>
            </a:r>
            <a:endParaRPr lang="en-US" dirty="0"/>
          </a:p>
          <a:p>
            <a:r>
              <a:rPr lang="en-US" dirty="0"/>
              <a:t>Father in-law: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chong</a:t>
            </a:r>
            <a:endParaRPr lang="en-US" dirty="0"/>
          </a:p>
          <a:p>
            <a:r>
              <a:rPr lang="en-US" dirty="0"/>
              <a:t>Sibling: </a:t>
            </a:r>
            <a:r>
              <a:rPr lang="en-US" dirty="0" err="1"/>
              <a:t>anh</a:t>
            </a:r>
            <a:r>
              <a:rPr lang="en-US" dirty="0"/>
              <a:t> chi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ruot</a:t>
            </a:r>
            <a:endParaRPr lang="en-US" dirty="0"/>
          </a:p>
          <a:p>
            <a:r>
              <a:rPr lang="en-US" dirty="0"/>
              <a:t>Married: da </a:t>
            </a:r>
            <a:r>
              <a:rPr lang="en-US" dirty="0" err="1"/>
              <a:t>cuoi</a:t>
            </a:r>
            <a:endParaRPr lang="en-US" dirty="0"/>
          </a:p>
          <a:p>
            <a:r>
              <a:rPr lang="en-US" dirty="0"/>
              <a:t>Divorced: da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hon</a:t>
            </a:r>
            <a:endParaRPr lang="en-US" dirty="0"/>
          </a:p>
          <a:p>
            <a:r>
              <a:rPr lang="en-US" dirty="0"/>
              <a:t>Remarried: tai </a:t>
            </a:r>
            <a:r>
              <a:rPr lang="en-US" dirty="0" err="1"/>
              <a:t>hon</a:t>
            </a:r>
            <a:endParaRPr lang="en-US" dirty="0"/>
          </a:p>
          <a:p>
            <a:r>
              <a:rPr lang="en-US" dirty="0"/>
              <a:t>Stepfather: cha </a:t>
            </a:r>
            <a:r>
              <a:rPr lang="en-US" dirty="0" err="1"/>
              <a:t>duong</a:t>
            </a:r>
            <a:endParaRPr lang="en-US" dirty="0"/>
          </a:p>
          <a:p>
            <a:r>
              <a:rPr lang="en-US" dirty="0"/>
              <a:t>Stepmother: me </a:t>
            </a:r>
            <a:r>
              <a:rPr lang="en-US" dirty="0" err="1"/>
              <a:t>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9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Du’s</a:t>
            </a:r>
            <a:r>
              <a:rPr lang="en-US" dirty="0"/>
              <a:t> daily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Wake up/ get up</a:t>
            </a:r>
          </a:p>
          <a:p>
            <a:r>
              <a:rPr lang="en-US" dirty="0"/>
              <a:t>Brush the teeth</a:t>
            </a:r>
          </a:p>
          <a:p>
            <a:r>
              <a:rPr lang="en-US" dirty="0"/>
              <a:t>Work out/do exercises</a:t>
            </a:r>
          </a:p>
          <a:p>
            <a:r>
              <a:rPr lang="en-US" dirty="0"/>
              <a:t>Get dressed</a:t>
            </a:r>
          </a:p>
          <a:p>
            <a:r>
              <a:rPr lang="en-US" dirty="0"/>
              <a:t>Have/eat breakfast</a:t>
            </a:r>
          </a:p>
          <a:p>
            <a:r>
              <a:rPr lang="en-US" dirty="0"/>
              <a:t>Listen to music (sometimes)</a:t>
            </a:r>
          </a:p>
          <a:p>
            <a:r>
              <a:rPr lang="en-US" dirty="0"/>
              <a:t>Surf the Internet, learn E</a:t>
            </a:r>
          </a:p>
          <a:p>
            <a:r>
              <a:rPr lang="en-US" dirty="0"/>
              <a:t>Eat lunch</a:t>
            </a:r>
          </a:p>
          <a:p>
            <a:r>
              <a:rPr lang="en-US" dirty="0"/>
              <a:t>Take a nap</a:t>
            </a:r>
          </a:p>
          <a:p>
            <a:r>
              <a:rPr lang="en-US" dirty="0"/>
              <a:t>Play soccer</a:t>
            </a:r>
          </a:p>
          <a:p>
            <a:r>
              <a:rPr lang="en-US" dirty="0"/>
              <a:t>Take a shower</a:t>
            </a:r>
          </a:p>
          <a:p>
            <a:r>
              <a:rPr lang="en-US" dirty="0"/>
              <a:t>Do homework/ teamwork</a:t>
            </a:r>
          </a:p>
          <a:p>
            <a:r>
              <a:rPr lang="en-US" dirty="0"/>
              <a:t>Go to bed/ go to sleep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7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Clean the house</a:t>
            </a:r>
          </a:p>
          <a:p>
            <a:r>
              <a:rPr lang="en-US" dirty="0"/>
              <a:t>Go to school/come home/take the bus to school</a:t>
            </a:r>
          </a:p>
          <a:p>
            <a:r>
              <a:rPr lang="en-US" dirty="0"/>
              <a:t>Have a dinner</a:t>
            </a:r>
          </a:p>
          <a:p>
            <a:r>
              <a:rPr lang="en-US" dirty="0"/>
              <a:t>Read the paper/news</a:t>
            </a:r>
          </a:p>
          <a:p>
            <a:r>
              <a:rPr lang="en-US" dirty="0"/>
              <a:t>Cooking/ make lunch</a:t>
            </a:r>
          </a:p>
          <a:p>
            <a:r>
              <a:rPr lang="en-US" dirty="0"/>
              <a:t>Go to the market</a:t>
            </a:r>
          </a:p>
          <a:p>
            <a:r>
              <a:rPr lang="en-US" dirty="0"/>
              <a:t>relax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Life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 born: 2003</a:t>
            </a:r>
          </a:p>
          <a:p>
            <a:r>
              <a:rPr lang="en-US" dirty="0"/>
              <a:t>Start school: kinder </a:t>
            </a:r>
            <a:r>
              <a:rPr lang="en-US" dirty="0" err="1"/>
              <a:t>garten</a:t>
            </a:r>
            <a:endParaRPr lang="en-US" dirty="0"/>
          </a:p>
          <a:p>
            <a:r>
              <a:rPr lang="en-US" dirty="0"/>
              <a:t>Primary school</a:t>
            </a:r>
          </a:p>
          <a:p>
            <a:r>
              <a:rPr lang="en-US" dirty="0"/>
              <a:t>Secondary school</a:t>
            </a:r>
          </a:p>
          <a:p>
            <a:r>
              <a:rPr lang="en-US" dirty="0"/>
              <a:t>High school</a:t>
            </a:r>
          </a:p>
          <a:p>
            <a:r>
              <a:rPr lang="en-US" dirty="0"/>
              <a:t>University</a:t>
            </a:r>
          </a:p>
          <a:p>
            <a:r>
              <a:rPr lang="en-US" dirty="0"/>
              <a:t>Graduate</a:t>
            </a:r>
          </a:p>
          <a:p>
            <a:r>
              <a:rPr lang="en-US" dirty="0"/>
              <a:t>Get a job/ career</a:t>
            </a:r>
          </a:p>
          <a:p>
            <a:r>
              <a:rPr lang="en-US" dirty="0"/>
              <a:t>Fall in love</a:t>
            </a:r>
          </a:p>
          <a:p>
            <a:r>
              <a:rPr lang="en-US" dirty="0"/>
              <a:t>Get Married</a:t>
            </a:r>
          </a:p>
          <a:p>
            <a:r>
              <a:rPr lang="en-US" dirty="0"/>
              <a:t>Have a baby</a:t>
            </a:r>
          </a:p>
          <a:p>
            <a:r>
              <a:rPr lang="en-US" dirty="0"/>
              <a:t>Travel</a:t>
            </a:r>
          </a:p>
          <a:p>
            <a:r>
              <a:rPr lang="en-US" dirty="0"/>
              <a:t>Buy a house</a:t>
            </a:r>
          </a:p>
          <a:p>
            <a:r>
              <a:rPr lang="en-US" dirty="0"/>
              <a:t>Raise children</a:t>
            </a:r>
          </a:p>
          <a:p>
            <a:r>
              <a:rPr lang="en-US" dirty="0"/>
              <a:t>Learn to drive</a:t>
            </a:r>
          </a:p>
          <a:p>
            <a:r>
              <a:rPr lang="en-US" dirty="0"/>
              <a:t>Have grandchildren</a:t>
            </a:r>
          </a:p>
          <a:p>
            <a:r>
              <a:rPr lang="en-US" dirty="0"/>
              <a:t>Die/pass away</a:t>
            </a:r>
          </a:p>
        </p:txBody>
      </p:sp>
    </p:spTree>
    <p:extLst>
      <p:ext uri="{BB962C8B-B14F-4D97-AF65-F5344CB8AC3E}">
        <p14:creationId xmlns:p14="http://schemas.microsoft.com/office/powerpoint/2010/main" val="96481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https://www.youtube.com/watch?v=J1f47XwvQYA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(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+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)</a:t>
            </a:r>
          </a:p>
          <a:p>
            <a:r>
              <a:rPr lang="en-US" dirty="0"/>
              <a:t>2.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Làm</a:t>
            </a:r>
            <a:r>
              <a:rPr lang="en-US" dirty="0"/>
              <a:t> slide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029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250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FAMILY</vt:lpstr>
      <vt:lpstr>PowerPoint Presentation</vt:lpstr>
      <vt:lpstr>relatives</vt:lpstr>
      <vt:lpstr>Du’s daily routines</vt:lpstr>
      <vt:lpstr>others</vt:lpstr>
      <vt:lpstr>Life events</vt:lpstr>
      <vt:lpstr>https://www.youtube.com/watch?v=J1f47XwvQYA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</dc:title>
  <dc:creator>Admin</dc:creator>
  <cp:lastModifiedBy>Tuấn Dự</cp:lastModifiedBy>
  <cp:revision>10</cp:revision>
  <dcterms:created xsi:type="dcterms:W3CDTF">2021-11-12T10:44:13Z</dcterms:created>
  <dcterms:modified xsi:type="dcterms:W3CDTF">2021-11-14T19:13:33Z</dcterms:modified>
</cp:coreProperties>
</file>