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D141-D591-4364-B627-4601ECA44DD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D8BF-97CE-4F74-82A0-B5A6B7EE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3-12-2021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 we damage the environment?</a:t>
            </a:r>
          </a:p>
          <a:p>
            <a:pPr>
              <a:buFontTx/>
              <a:buChar char="-"/>
            </a:pPr>
            <a:r>
              <a:rPr lang="en-US" sz="1800" dirty="0" err="1" smtClean="0"/>
              <a:t>Khí</a:t>
            </a:r>
            <a:r>
              <a:rPr lang="en-US" sz="1800" dirty="0" smtClean="0"/>
              <a:t> </a:t>
            </a:r>
            <a:r>
              <a:rPr lang="en-US" sz="1800" dirty="0" err="1" smtClean="0"/>
              <a:t>thải</a:t>
            </a:r>
            <a:r>
              <a:rPr lang="en-US" sz="1800" dirty="0" smtClean="0"/>
              <a:t> </a:t>
            </a:r>
            <a:r>
              <a:rPr lang="en-US" sz="1800" dirty="0" err="1" smtClean="0"/>
              <a:t>độc</a:t>
            </a:r>
            <a:r>
              <a:rPr lang="en-US" sz="1800" dirty="0" smtClean="0"/>
              <a:t> </a:t>
            </a:r>
            <a:r>
              <a:rPr lang="en-US" sz="1800" dirty="0" err="1" smtClean="0"/>
              <a:t>hại</a:t>
            </a:r>
            <a:r>
              <a:rPr lang="en-US" sz="1800" dirty="0" smtClean="0"/>
              <a:t> (</a:t>
            </a:r>
            <a:r>
              <a:rPr lang="en-US" sz="1800" dirty="0" err="1" smtClean="0"/>
              <a:t>khói</a:t>
            </a:r>
            <a:r>
              <a:rPr lang="en-US" sz="1800" dirty="0" smtClean="0"/>
              <a:t> </a:t>
            </a:r>
            <a:r>
              <a:rPr lang="en-US" sz="1800" dirty="0" err="1" smtClean="0"/>
              <a:t>bụi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cộ</a:t>
            </a:r>
            <a:r>
              <a:rPr lang="en-US" sz="1800" dirty="0" smtClean="0"/>
              <a:t>), release harmful emissions from vehicles/ transportation</a:t>
            </a:r>
          </a:p>
          <a:p>
            <a:pPr>
              <a:buFontTx/>
              <a:buChar char="-"/>
            </a:pPr>
            <a:r>
              <a:rPr lang="en-US" sz="1800" dirty="0" err="1" smtClean="0"/>
              <a:t>Thải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rác</a:t>
            </a:r>
            <a:r>
              <a:rPr lang="en-US" sz="1800" dirty="0" smtClean="0"/>
              <a:t> </a:t>
            </a:r>
            <a:r>
              <a:rPr lang="en-US" sz="1800" dirty="0" err="1" smtClean="0"/>
              <a:t>thải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môi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    wastewater disposal, waste into river, ocean </a:t>
            </a:r>
          </a:p>
          <a:p>
            <a:pPr>
              <a:buFontTx/>
              <a:buChar char="-"/>
            </a:pPr>
            <a:r>
              <a:rPr lang="en-US" sz="1800" dirty="0" err="1" smtClean="0"/>
              <a:t>Thải</a:t>
            </a:r>
            <a:r>
              <a:rPr lang="en-US" sz="1800" dirty="0" smtClean="0"/>
              <a:t> </a:t>
            </a:r>
            <a:r>
              <a:rPr lang="en-US" sz="1800" dirty="0" err="1" smtClean="0"/>
              <a:t>túi</a:t>
            </a:r>
            <a:r>
              <a:rPr lang="en-US" sz="1800" dirty="0" smtClean="0"/>
              <a:t> </a:t>
            </a:r>
            <a:r>
              <a:rPr lang="en-US" sz="1800" dirty="0" err="1" smtClean="0"/>
              <a:t>nilon</a:t>
            </a:r>
            <a:r>
              <a:rPr lang="en-US" sz="1800" dirty="0" smtClean="0"/>
              <a:t>, use a lot of </a:t>
            </a:r>
            <a:r>
              <a:rPr lang="en-US" sz="1800" dirty="0" err="1" smtClean="0"/>
              <a:t>nilon</a:t>
            </a:r>
            <a:r>
              <a:rPr lang="en-US" sz="1800" dirty="0" smtClean="0"/>
              <a:t> bags</a:t>
            </a:r>
          </a:p>
          <a:p>
            <a:pPr>
              <a:buFontTx/>
              <a:buChar char="-"/>
            </a:pPr>
            <a:r>
              <a:rPr lang="en-US" sz="1800" dirty="0" err="1" smtClean="0"/>
              <a:t>Phá</a:t>
            </a:r>
            <a:r>
              <a:rPr lang="en-US" sz="1800" dirty="0" smtClean="0"/>
              <a:t> </a:t>
            </a:r>
            <a:r>
              <a:rPr lang="en-US" sz="1800" dirty="0" err="1" smtClean="0"/>
              <a:t>rừng</a:t>
            </a:r>
            <a:r>
              <a:rPr lang="en-US" sz="1800" dirty="0" smtClean="0"/>
              <a:t>, </a:t>
            </a:r>
            <a:r>
              <a:rPr lang="en-US" sz="1800" dirty="0" err="1" smtClean="0"/>
              <a:t>đốt</a:t>
            </a:r>
            <a:r>
              <a:rPr lang="en-US" sz="1800" dirty="0" smtClean="0"/>
              <a:t> </a:t>
            </a:r>
            <a:r>
              <a:rPr lang="en-US" sz="1800" dirty="0" err="1" smtClean="0"/>
              <a:t>rừng</a:t>
            </a:r>
            <a:r>
              <a:rPr lang="en-US" sz="1800" dirty="0" smtClean="0"/>
              <a:t> deforestation, destroy the forests, burn the forests</a:t>
            </a:r>
          </a:p>
          <a:p>
            <a:pPr>
              <a:buFontTx/>
              <a:buChar char="-"/>
            </a:pPr>
            <a:r>
              <a:rPr lang="en-US" sz="1800" dirty="0" err="1" smtClean="0"/>
              <a:t>Săn</a:t>
            </a:r>
            <a:r>
              <a:rPr lang="en-US" sz="1800" dirty="0" smtClean="0"/>
              <a:t> </a:t>
            </a:r>
            <a:r>
              <a:rPr lang="en-US" sz="1800" dirty="0" err="1" smtClean="0"/>
              <a:t>bắn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nguy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tuyệt</a:t>
            </a:r>
            <a:r>
              <a:rPr lang="en-US" sz="1800" dirty="0" smtClean="0"/>
              <a:t> </a:t>
            </a:r>
            <a:r>
              <a:rPr lang="en-US" sz="1800" dirty="0" err="1" smtClean="0"/>
              <a:t>chủng</a:t>
            </a:r>
            <a:r>
              <a:rPr lang="en-US" sz="1800" dirty="0" smtClean="0"/>
              <a:t>, poaching, wild animals, endangered animals, hunting, extinction</a:t>
            </a:r>
          </a:p>
          <a:p>
            <a:pPr>
              <a:buFontTx/>
              <a:buChar char="-"/>
            </a:pPr>
            <a:r>
              <a:rPr lang="en-US" dirty="0" smtClean="0"/>
              <a:t>Toxic fumes are released to the atmosphere/air.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protect the environment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use plastic bags</a:t>
            </a:r>
          </a:p>
          <a:p>
            <a:r>
              <a:rPr lang="en-US" dirty="0" smtClean="0"/>
              <a:t>Prevent cutting down the trees</a:t>
            </a:r>
          </a:p>
          <a:p>
            <a:r>
              <a:rPr lang="en-US" dirty="0" smtClean="0"/>
              <a:t>Reduce – Reuse – Recycle</a:t>
            </a:r>
          </a:p>
          <a:p>
            <a:r>
              <a:rPr lang="en-US" dirty="0" smtClean="0"/>
              <a:t>Reduce plastic bags/ using fossil fuels (</a:t>
            </a:r>
            <a:r>
              <a:rPr lang="en-US" dirty="0" err="1" smtClean="0"/>
              <a:t>nhien</a:t>
            </a:r>
            <a:r>
              <a:rPr lang="en-US" dirty="0" smtClean="0"/>
              <a:t> lieu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thach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Don’t kill Rare animals/ wild animals</a:t>
            </a:r>
          </a:p>
          <a:p>
            <a:r>
              <a:rPr lang="en-US" dirty="0" smtClean="0"/>
              <a:t>Reuse plastic bottle</a:t>
            </a:r>
          </a:p>
          <a:p>
            <a:r>
              <a:rPr lang="en-US" dirty="0" smtClean="0"/>
              <a:t>Save the electricity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protect the environment?</a:t>
            </a:r>
          </a:p>
          <a:p>
            <a:r>
              <a:rPr lang="en-US" dirty="0"/>
              <a:t>Is it important to keep the city clean?</a:t>
            </a:r>
          </a:p>
          <a:p>
            <a:r>
              <a:rPr lang="en-US" dirty="0"/>
              <a:t>Have you ever take an action to protect the environment from pollution?</a:t>
            </a:r>
          </a:p>
          <a:p>
            <a:r>
              <a:rPr lang="en-US" dirty="0"/>
              <a:t>How can governments tackle environmental pollution?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forests important for climate change?</a:t>
            </a:r>
          </a:p>
          <a:p>
            <a:r>
              <a:rPr lang="en-US" dirty="0" smtClean="0"/>
              <a:t>What are the reasons for deforestation?</a:t>
            </a:r>
          </a:p>
          <a:p>
            <a:r>
              <a:rPr lang="en-US" dirty="0" smtClean="0"/>
              <a:t>What are the solutions that governments can do to tackle this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4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it important to keep the city clean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Harmful effects on health (skin, eyes, lungs, …)</a:t>
            </a:r>
          </a:p>
          <a:p>
            <a:r>
              <a:rPr lang="en-US" dirty="0" smtClean="0"/>
              <a:t>Negative effects on working</a:t>
            </a:r>
          </a:p>
          <a:p>
            <a:r>
              <a:rPr lang="en-US" dirty="0" smtClean="0"/>
              <a:t>Bad city images</a:t>
            </a:r>
          </a:p>
          <a:p>
            <a:r>
              <a:rPr lang="en-US" dirty="0" smtClean="0"/>
              <a:t>If we don’t keep the city clean, it lead to air pollution, water pollution, soil pollution</a:t>
            </a:r>
          </a:p>
          <a:p>
            <a:r>
              <a:rPr lang="en-US" dirty="0" smtClean="0"/>
              <a:t>Rubbish can cause accidents on the street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50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SPEAKING</vt:lpstr>
      <vt:lpstr>ENVIRONMENT</vt:lpstr>
      <vt:lpstr>How can we protect the environment?</vt:lpstr>
      <vt:lpstr>PowerPoint Presentation</vt:lpstr>
      <vt:lpstr>Deforestation</vt:lpstr>
      <vt:lpstr>Is it important to keep the city clean?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</dc:title>
  <dc:creator>Admin</dc:creator>
  <cp:lastModifiedBy>Admin</cp:lastModifiedBy>
  <cp:revision>9</cp:revision>
  <dcterms:created xsi:type="dcterms:W3CDTF">2021-12-03T09:17:33Z</dcterms:created>
  <dcterms:modified xsi:type="dcterms:W3CDTF">2021-12-06T14:08:52Z</dcterms:modified>
</cp:coreProperties>
</file>