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3DCF-D1B0-4327-B446-4BBA8A72D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20173765 </a:t>
            </a:r>
            <a:r>
              <a:rPr lang="ko-KR" altLang="en-US"/>
              <a:t>문법식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901D4-E7EA-4B74-A8C7-C23B6C376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0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파일에 입력자가 입력한 단어의 개수를 세는 것이므로 구조체르 선언해서 파일이름과 파일의 단어수를 함께 관리한다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FA0EB-D689-4762-B0D0-EAFD6E00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871537"/>
            <a:ext cx="7005638" cy="5248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B74637-DB14-4139-8F9F-45A781C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46" y="871537"/>
            <a:ext cx="3848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파일을 관리할 구조체는 파일의 개수 만큼있어야한다</a:t>
            </a:r>
            <a:r>
              <a:rPr lang="en-US" altLang="ko-KR"/>
              <a:t>. </a:t>
            </a:r>
            <a:r>
              <a:rPr lang="ko-KR" altLang="en-US"/>
              <a:t>그러므로 동적할당을 이용한다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num</a:t>
            </a:r>
            <a:r>
              <a:rPr lang="ko-KR" altLang="en-US"/>
              <a:t>은 파일의 개수를 세는 카운트이다</a:t>
            </a:r>
            <a:r>
              <a:rPr lang="en-US" altLang="ko-KR"/>
              <a:t>. </a:t>
            </a:r>
            <a:r>
              <a:rPr lang="ko-KR" altLang="en-US"/>
              <a:t>그것을 이용하여 </a:t>
            </a:r>
            <a:r>
              <a:rPr lang="en-US" altLang="ko-KR"/>
              <a:t>name</a:t>
            </a:r>
            <a:r>
              <a:rPr lang="ko-KR" altLang="en-US"/>
              <a:t>이라는 구조체를 파일의 개수만큼 동적할당한다</a:t>
            </a:r>
            <a:r>
              <a:rPr lang="en-US" altLang="ko-KR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B74637-DB14-4139-8F9F-45A781C3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723900"/>
            <a:ext cx="7159071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파일의 이름을 이용해야하므로 구조체</a:t>
            </a:r>
            <a:r>
              <a:rPr lang="en-US" altLang="ko-KR"/>
              <a:t>name</a:t>
            </a:r>
            <a:r>
              <a:rPr lang="ko-KR" altLang="en-US"/>
              <a:t>안에 선언된 파일의 이름을 받는 배열 </a:t>
            </a:r>
            <a:r>
              <a:rPr lang="en-US" altLang="ko-KR"/>
              <a:t>name</a:t>
            </a:r>
            <a:r>
              <a:rPr lang="ko-KR" altLang="en-US"/>
              <a:t>을 이용한다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name[i].name</a:t>
            </a:r>
            <a:r>
              <a:rPr lang="ko-KR" altLang="en-US"/>
              <a:t>에 파일의 이름들을 저장한다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6C3DC3-4E09-4971-A04F-5BC75B27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047750"/>
            <a:ext cx="6732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ch1</a:t>
            </a:r>
            <a:r>
              <a:rPr lang="ko-KR" altLang="en-US"/>
              <a:t>과</a:t>
            </a:r>
            <a:r>
              <a:rPr lang="en-US" altLang="ko-KR"/>
              <a:t>ch2</a:t>
            </a:r>
            <a:r>
              <a:rPr lang="ko-KR" altLang="en-US"/>
              <a:t>에 각각 </a:t>
            </a:r>
            <a:r>
              <a:rPr lang="en-US" altLang="ko-KR"/>
              <a:t>input</a:t>
            </a:r>
            <a:r>
              <a:rPr lang="ko-KR" altLang="en-US"/>
              <a:t>과 </a:t>
            </a:r>
            <a:r>
              <a:rPr lang="en-US" altLang="ko-KR"/>
              <a:t>input1</a:t>
            </a:r>
            <a:r>
              <a:rPr lang="ko-KR" altLang="en-US"/>
              <a:t>을 저장한다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ch1</a:t>
            </a:r>
            <a:r>
              <a:rPr lang="ko-KR" altLang="en-US"/>
              <a:t>에 저장된 단어는 검색할 때 제외하고 싶은 단어이다</a:t>
            </a:r>
            <a:r>
              <a:rPr lang="en-US" altLang="ko-KR"/>
              <a:t>. </a:t>
            </a:r>
            <a:r>
              <a:rPr lang="ko-KR" altLang="en-US"/>
              <a:t>그래서 파일을 열고 단어를 비교하다가 제외하고싶은 단어를 가지고 있는 파일이면 그 파일의 카운트에 </a:t>
            </a:r>
            <a:r>
              <a:rPr lang="en-US" altLang="ko-KR"/>
              <a:t>-1</a:t>
            </a:r>
            <a:r>
              <a:rPr lang="ko-KR" altLang="en-US"/>
              <a:t>을 저장하고 반복문을 탈출한다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FD8A2-F4A7-41C8-B8D5-A73BA948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809624"/>
            <a:ext cx="5913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제외시킬 단어를 찾느라 파일이 </a:t>
            </a:r>
            <a:r>
              <a:rPr lang="en-US" altLang="ko-KR"/>
              <a:t>EOF</a:t>
            </a:r>
            <a:r>
              <a:rPr lang="ko-KR" altLang="en-US"/>
              <a:t>까지 가버렸으르므로 </a:t>
            </a:r>
            <a:r>
              <a:rPr lang="en-US" altLang="ko-KR"/>
              <a:t>fseek</a:t>
            </a:r>
            <a:r>
              <a:rPr lang="ko-KR" altLang="en-US"/>
              <a:t>을 이용하여 파일위치지시자를 맨 처음으로 되돌린다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그 다음은 포함할 단어를 그 파일이 가졌는지 파일의 단어를 일일이 가져와서 비교해보고 같으면 파일의 카운트에 </a:t>
            </a:r>
            <a:r>
              <a:rPr lang="en-US" altLang="ko-KR"/>
              <a:t>+1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56EAD-5DA6-48D0-A075-6FE6CF4D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5053"/>
            <a:ext cx="5446775" cy="4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버블정렬을 이용하여 파일이 가진 단어의 개수를 내림차순으로 정렬한다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정렬이 끝났으면 제외단어를 포함한 파일들을 제외하고 포함단어를 가진 파일들에서 랭킹결과를 보여준다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77F4C-229D-4CE9-9997-F6A0F157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181100"/>
            <a:ext cx="62007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9AA26872-74F6-4544-A8DE-600C2C0A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56845"/>
            <a:ext cx="7200982" cy="44192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Main</a:t>
            </a:r>
            <a:r>
              <a:rPr lang="ko-KR" altLang="en-US"/>
              <a:t>함수이다</a:t>
            </a:r>
            <a:r>
              <a:rPr lang="en-US" altLang="ko-KR"/>
              <a:t>. Main</a:t>
            </a:r>
            <a:r>
              <a:rPr lang="ko-KR" altLang="en-US"/>
              <a:t>함수에서 사용자가 입력하는 단어를 </a:t>
            </a:r>
            <a:r>
              <a:rPr lang="en-US" altLang="ko-KR"/>
              <a:t>input</a:t>
            </a:r>
            <a:r>
              <a:rPr lang="ko-KR" altLang="en-US"/>
              <a:t>에 저장한다</a:t>
            </a:r>
            <a:r>
              <a:rPr lang="en-US" altLang="ko-KR"/>
              <a:t>.</a:t>
            </a:r>
          </a:p>
          <a:p>
            <a:r>
              <a:rPr lang="en-US"/>
              <a:t>CLOCK</a:t>
            </a:r>
            <a:r>
              <a:rPr lang="ko-KR" altLang="en-US"/>
              <a:t>관련된 것들은 프로그램이 결과를 도출하기까지 얼마나 걸리는지 시간을 체크하는 것이다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파일에 입력자가 입력한 단어의 개수를 세는 것이므로 구조체르 선언해서 파일이름과 파일의 단어수를 함께 관리한다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FA0EB-D689-4762-B0D0-EAFD6E00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871537"/>
            <a:ext cx="7005638" cy="5248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B74637-DB14-4139-8F9F-45A781C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46" y="871537"/>
            <a:ext cx="3848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파일을 관리할 구조체는 파일의 개수 만큼있어야한다</a:t>
            </a:r>
            <a:r>
              <a:rPr lang="en-US" altLang="ko-KR"/>
              <a:t>. </a:t>
            </a:r>
            <a:r>
              <a:rPr lang="ko-KR" altLang="en-US"/>
              <a:t>그러므로 동적할당을 이용한다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num</a:t>
            </a:r>
            <a:r>
              <a:rPr lang="ko-KR" altLang="en-US"/>
              <a:t>은 파일의 개수를 세는 카운트이다</a:t>
            </a:r>
            <a:r>
              <a:rPr lang="en-US" altLang="ko-KR"/>
              <a:t>. </a:t>
            </a:r>
            <a:r>
              <a:rPr lang="ko-KR" altLang="en-US"/>
              <a:t>그것을 이용하여 </a:t>
            </a:r>
            <a:r>
              <a:rPr lang="en-US" altLang="ko-KR"/>
              <a:t>name</a:t>
            </a:r>
            <a:r>
              <a:rPr lang="ko-KR" altLang="en-US"/>
              <a:t>이라는 구조체를 파일의 개수만큼 동적할당한다</a:t>
            </a:r>
            <a:r>
              <a:rPr lang="en-US" altLang="ko-KR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B74637-DB14-4139-8F9F-45A781C3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723900"/>
            <a:ext cx="7159071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파일의 이름을 이용해야하므로 구조체</a:t>
            </a:r>
            <a:r>
              <a:rPr lang="en-US" altLang="ko-KR"/>
              <a:t>name</a:t>
            </a:r>
            <a:r>
              <a:rPr lang="ko-KR" altLang="en-US"/>
              <a:t>안에 선언된 파일의 이름을 받는 배열 </a:t>
            </a:r>
            <a:r>
              <a:rPr lang="en-US" altLang="ko-KR"/>
              <a:t>name</a:t>
            </a:r>
            <a:r>
              <a:rPr lang="ko-KR" altLang="en-US"/>
              <a:t>을 이용한다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name[i].name</a:t>
            </a:r>
            <a:r>
              <a:rPr lang="ko-KR" altLang="en-US"/>
              <a:t>에 파일의 이름들을 저장한다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6C3DC3-4E09-4971-A04F-5BC75B27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047750"/>
            <a:ext cx="6732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5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Input</a:t>
            </a:r>
            <a:r>
              <a:rPr lang="ko-KR" altLang="en-US"/>
              <a:t>값을 </a:t>
            </a:r>
            <a:r>
              <a:rPr lang="en-US" altLang="ko-KR"/>
              <a:t>ch1</a:t>
            </a:r>
            <a:r>
              <a:rPr lang="ko-KR" altLang="en-US"/>
              <a:t>에 저장한다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이제 파일의 개수만큼 반복문을 돌린다</a:t>
            </a:r>
            <a:r>
              <a:rPr lang="en-US" altLang="ko-KR"/>
              <a:t>. </a:t>
            </a:r>
            <a:r>
              <a:rPr lang="ko-KR" altLang="en-US"/>
              <a:t>반복문이 실행할때마다 파일을 연다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파일이 열리면 파일이 끝날 때까지 단어를 받아와서 일일이 비교하</a:t>
            </a:r>
            <a:r>
              <a:rPr lang="en-US" altLang="ko-KR"/>
              <a:t>rh</a:t>
            </a:r>
            <a:r>
              <a:rPr lang="ko-KR" altLang="en-US"/>
              <a:t>같으면 구조체</a:t>
            </a:r>
            <a:r>
              <a:rPr lang="en-US" altLang="ko-KR"/>
              <a:t>name</a:t>
            </a:r>
            <a:r>
              <a:rPr lang="ko-KR" altLang="en-US"/>
              <a:t>안에 단어의 수를 세는 변수 </a:t>
            </a:r>
            <a:r>
              <a:rPr lang="en-US" altLang="ko-KR"/>
              <a:t>count</a:t>
            </a:r>
            <a:r>
              <a:rPr lang="ko-KR" altLang="en-US"/>
              <a:t>즉 </a:t>
            </a:r>
            <a:r>
              <a:rPr lang="en-US" altLang="ko-KR"/>
              <a:t>,name[i].conut </a:t>
            </a:r>
            <a:r>
              <a:rPr lang="ko-KR" altLang="en-US"/>
              <a:t>에 </a:t>
            </a:r>
            <a:r>
              <a:rPr lang="en-US" altLang="ko-KR"/>
              <a:t>1</a:t>
            </a:r>
            <a:r>
              <a:rPr lang="ko-KR" altLang="en-US"/>
              <a:t>을 더한다</a:t>
            </a:r>
            <a:r>
              <a:rPr lang="en-US" altLang="ko-KR"/>
              <a:t>. </a:t>
            </a:r>
            <a:r>
              <a:rPr lang="ko-KR" altLang="en-US"/>
              <a:t>이와 같은 방법으로 단어의 수를 센다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DA598-A6D1-4195-8932-55452C8F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37" y="1276350"/>
            <a:ext cx="606113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정확도순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버블정렬을 이용하여 파일의 단어의 개술를 내림차순으로 정렬한다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정렬이 끝났으면 그 랭킹결과를 보여준다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B8C70-61F3-443A-B1B9-02531862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2" y="1275053"/>
            <a:ext cx="6810375" cy="4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1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단어를 입력받을 때 제외시킬 단어와 포함할 단어를 입력받는다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4F9D1-F55B-40D3-B014-9BDA18B7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275053"/>
            <a:ext cx="6199250" cy="4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09873-10AA-442F-95BF-E6A233A4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ko-KR" altLang="en-US"/>
              <a:t>단어포함제외순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단어를 입력받을 때 제외시킬 단어와 포함할 단어를 입력받는다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4F9D1-F55B-40D3-B014-9BDA18B7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275053"/>
            <a:ext cx="6199250" cy="4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961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358</Words>
  <Application>Microsoft Office PowerPoint</Application>
  <PresentationFormat>와이드스크린</PresentationFormat>
  <Paragraphs>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HY중고딕</vt:lpstr>
      <vt:lpstr>Arial</vt:lpstr>
      <vt:lpstr>Century Gothic</vt:lpstr>
      <vt:lpstr>Wingdings 3</vt:lpstr>
      <vt:lpstr>줄기</vt:lpstr>
      <vt:lpstr>20173765 문법식</vt:lpstr>
      <vt:lpstr>정확도순</vt:lpstr>
      <vt:lpstr>정확도순</vt:lpstr>
      <vt:lpstr>정확도순</vt:lpstr>
      <vt:lpstr>정확도순</vt:lpstr>
      <vt:lpstr>정확도순</vt:lpstr>
      <vt:lpstr>정확도순</vt:lpstr>
      <vt:lpstr>단어포함제외순</vt:lpstr>
      <vt:lpstr>단어포함제외순</vt:lpstr>
      <vt:lpstr>단어포함제외순</vt:lpstr>
      <vt:lpstr>단어포함제외순</vt:lpstr>
      <vt:lpstr>단어포함제외순</vt:lpstr>
      <vt:lpstr>단어포함제외순</vt:lpstr>
      <vt:lpstr>단어포함제외순</vt:lpstr>
      <vt:lpstr>단어포함제외순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20173765 문법식</dc:title>
  <dc:creator>문법식</dc:creator>
  <cp:lastModifiedBy>문법식</cp:lastModifiedBy>
  <cp:revision>8</cp:revision>
  <dcterms:created xsi:type="dcterms:W3CDTF">2017-12-01T12:01:42Z</dcterms:created>
  <dcterms:modified xsi:type="dcterms:W3CDTF">2017-12-01T12:36:46Z</dcterms:modified>
</cp:coreProperties>
</file>