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00332-F2A7-4E9B-9D83-E4A05E15F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B935F-CCDA-4DC5-AF1F-DED8CC9B8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A72F6-3313-48B4-B2DC-F6C823B1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27-FAF3-40B7-94A7-54F6DB94B1DB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17349-2847-4F93-B7F8-07B709EF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8825B-1AE9-4D8C-A95E-738CCA17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3F49-6E20-4B25-BAEC-1F39F6233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5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C5AAC-1563-4451-9830-1DB5B853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CB5C1-672B-4513-8E98-19A6380F6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03B2D-7066-4881-B7CA-A51A8D9F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27-FAF3-40B7-94A7-54F6DB94B1DB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76270-88D0-48DF-9ECA-623C0A26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E7C51-E951-4C9A-94E1-57643AAE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3F49-6E20-4B25-BAEC-1F39F6233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3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A8D9BC-A2FB-4E5D-A260-DB7213707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051D5-CB95-4B00-922B-71B161BB2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5502-657A-4496-88BE-6813C13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27-FAF3-40B7-94A7-54F6DB94B1DB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FC807-E728-4CFA-AA34-33198638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0BA85-BB4F-485B-92C5-993AF894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3F49-6E20-4B25-BAEC-1F39F6233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0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18254-4FC5-4FE4-BEFB-8E1CAE5C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F9396-5538-430B-B358-38C5C746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86761-F0A0-480D-8D1B-4F9240CA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27-FAF3-40B7-94A7-54F6DB94B1DB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B57E9-070F-4A51-982A-B2FA1201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269A3-D01F-4B46-AA58-31E4C539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3F49-6E20-4B25-BAEC-1F39F6233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0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2D7C6-9C37-410F-A121-57A10D38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DCFC8-2117-4217-9078-95D01513B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71C2C-CA68-4536-A50B-BF4ADA87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27-FAF3-40B7-94A7-54F6DB94B1DB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6920E-3AAE-4EE6-8C49-103643D5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9F68D-D802-44F1-9E22-8BBB1226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3F49-6E20-4B25-BAEC-1F39F6233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4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A8CDF-6034-4DEC-A58C-B6F3C1EE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E6676-26F7-4225-8C69-37223EB38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2CB288-EEEB-447F-B76C-74FAC9ECE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D859A-5C91-46D4-B90C-7C6F609F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27-FAF3-40B7-94A7-54F6DB94B1DB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12B47-5866-4C33-AF7C-D86E7777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2DEC6-2086-4694-B235-5162817A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3F49-6E20-4B25-BAEC-1F39F6233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0D1B7-FD9D-4AFC-8ADE-375C2FC4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B78E9-7F33-4AD1-8C61-87F50FC1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B5B65-CDC6-46A0-8E9C-12CC0E666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13F0D6-5DA8-42A0-BF76-A14F50B64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4E0F70-9CF1-494F-B3E7-96066B1A3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AAF7B8-59B2-4012-A961-3EF69D33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27-FAF3-40B7-94A7-54F6DB94B1DB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06280-FB70-451F-B0C1-D726337B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B680E0-6D35-436B-A388-23C188C6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3F49-6E20-4B25-BAEC-1F39F6233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7770B-3328-4573-AFBB-1CEE7DE1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7709F-5374-41AF-8726-52D57BE5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27-FAF3-40B7-94A7-54F6DB94B1DB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454ECD-9B00-4E39-9455-7CADAA74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11B49-B8F0-411F-BB38-8B6F8D6E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3F49-6E20-4B25-BAEC-1F39F6233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2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C6656-E84E-4653-8C06-1EFE3684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27-FAF3-40B7-94A7-54F6DB94B1DB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F046B7-8FCD-4B3E-8706-729C3820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6F1FA-6CB9-4466-8434-74599D10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3F49-6E20-4B25-BAEC-1F39F6233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37E2F-96D9-46D5-B768-C0A9AE7B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4DD4-B2E8-4A4F-A52E-CDB410979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CB79F4-D9C5-41A7-AABE-FF29511FB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4B321-CC42-417C-9966-03F7A7D1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27-FAF3-40B7-94A7-54F6DB94B1DB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763FC8-9E4F-4B08-8A28-40508156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F2033-B4D7-4E5B-97F8-E6B9BECC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3F49-6E20-4B25-BAEC-1F39F6233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0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C5603-92B5-4BBC-A633-6609978B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05DF27-4BCA-43B8-AE42-21C9250C3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E79B7-EA9D-4DAA-BAF6-A6126650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C187D-5B57-47B1-84BB-64F830AC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627-FAF3-40B7-94A7-54F6DB94B1DB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5BE58-6B29-476F-B38F-46C2E1A0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BDFFD-1482-4911-9243-D085FBA6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73F49-6E20-4B25-BAEC-1F39F6233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447EDB-55C4-4E80-99C0-A91458B0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E27EF-AAAD-4159-BF2F-90109F521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F9CD4-F207-4D09-B1B5-7DA982ABB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C627-FAF3-40B7-94A7-54F6DB94B1DB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815FD-BE53-4ABA-A14C-EE28D44FA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D4A54-340C-4FFD-81E1-959E60DDA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73F49-6E20-4B25-BAEC-1F39F6233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9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8EFFF-A8E2-456D-935C-67393CBC0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20173765</a:t>
            </a:r>
            <a:r>
              <a:rPr lang="ko-KR" altLang="en-US" dirty="0"/>
              <a:t>문법식</a:t>
            </a:r>
          </a:p>
        </p:txBody>
      </p:sp>
    </p:spTree>
    <p:extLst>
      <p:ext uri="{BB962C8B-B14F-4D97-AF65-F5344CB8AC3E}">
        <p14:creationId xmlns:p14="http://schemas.microsoft.com/office/powerpoint/2010/main" val="921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B6782-A837-4952-A1BB-67C20B92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정확도순 랭킹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0DF9B-F28D-4B76-949A-246FF595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fopen</a:t>
            </a:r>
            <a:r>
              <a:rPr lang="en-US" altLang="ko-KR" dirty="0"/>
              <a:t>()</a:t>
            </a:r>
            <a:r>
              <a:rPr lang="ko-KR" altLang="en-US" dirty="0"/>
              <a:t>을 이용하여 텍스트파일을 연다</a:t>
            </a:r>
            <a:endParaRPr lang="en-US" altLang="ko-KR" dirty="0"/>
          </a:p>
          <a:p>
            <a:r>
              <a:rPr lang="ko-KR" altLang="en-US" dirty="0"/>
              <a:t>그 파일에 입력자가 입력한 단어의 개수가 몇 개인지 카운트한다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입력자가 입력한 것에 공백이 포함될 수 있으므로 </a:t>
            </a:r>
            <a:r>
              <a:rPr lang="en-US" altLang="ko-KR" dirty="0"/>
              <a:t>1</a:t>
            </a:r>
            <a:r>
              <a:rPr lang="ko-KR" altLang="en-US" dirty="0"/>
              <a:t>차원 배열과 </a:t>
            </a:r>
            <a:r>
              <a:rPr lang="en-US" altLang="ko-KR" dirty="0" err="1"/>
              <a:t>getchar</a:t>
            </a:r>
            <a:r>
              <a:rPr lang="en-US" altLang="ko-KR" dirty="0"/>
              <a:t>()</a:t>
            </a:r>
            <a:r>
              <a:rPr lang="ko-KR" altLang="en-US" dirty="0"/>
              <a:t>를 이용하고 문자열에 관련된 계산을 빠르게 하기위해 </a:t>
            </a:r>
            <a:r>
              <a:rPr lang="en-US" altLang="ko-KR" dirty="0"/>
              <a:t>&lt;</a:t>
            </a:r>
            <a:r>
              <a:rPr lang="en-US" altLang="ko-KR" dirty="0" err="1"/>
              <a:t>string.h</a:t>
            </a:r>
            <a:r>
              <a:rPr lang="en-US" altLang="ko-KR" dirty="0"/>
              <a:t>&gt;</a:t>
            </a:r>
            <a:r>
              <a:rPr lang="ko-KR" altLang="en-US" dirty="0"/>
              <a:t> 헤더파일을 선언한다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단어의 </a:t>
            </a:r>
            <a:r>
              <a:rPr lang="en-US" altLang="ko-KR" dirty="0"/>
              <a:t>count</a:t>
            </a:r>
            <a:r>
              <a:rPr lang="ko-KR" altLang="en-US" dirty="0"/>
              <a:t>는 </a:t>
            </a:r>
            <a:r>
              <a:rPr lang="en-US" altLang="ko-KR" dirty="0"/>
              <a:t>for</a:t>
            </a:r>
            <a:r>
              <a:rPr lang="ko-KR" altLang="en-US" dirty="0"/>
              <a:t>문을 이용하여 카운트한다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</a:t>
            </a:r>
            <a:r>
              <a:rPr lang="ko-KR" altLang="en-US" dirty="0"/>
              <a:t>문을 이용하여 모든 텍스트파일에 위의 과정을 반복한다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단어가 더 많은 파일에 우선순위로 랭킹을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56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C5213-D832-4954-9EC7-C4254BEB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조회도순</a:t>
            </a:r>
            <a:r>
              <a:rPr lang="ko-KR" altLang="en-US" dirty="0"/>
              <a:t> 랭킹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7B002-E01C-4C1D-8292-3AF0B6DC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fopen</a:t>
            </a:r>
            <a:r>
              <a:rPr lang="ko-KR" altLang="en-US" dirty="0"/>
              <a:t>을 이용하여 파일을 연다는 것을 이용한다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텍스트파일에 배열을 이용하여 각각의 파일이 열린 것을 카운트할 변수를 선언한다</a:t>
            </a:r>
            <a:r>
              <a:rPr lang="en-US" altLang="ko-KR" dirty="0"/>
              <a:t>.(</a:t>
            </a:r>
            <a:r>
              <a:rPr lang="ko-KR" altLang="en-US" dirty="0"/>
              <a:t>텍스트파일의 개수가 몇 개인지 모르니 동적할당의 이용을 고려한다</a:t>
            </a:r>
            <a:r>
              <a:rPr lang="en-US" altLang="ko-KR" dirty="0"/>
              <a:t>.)</a:t>
            </a:r>
          </a:p>
          <a:p>
            <a:r>
              <a:rPr lang="en-US" altLang="ko-KR" dirty="0" err="1"/>
              <a:t>fopen</a:t>
            </a:r>
            <a:r>
              <a:rPr lang="ko-KR" altLang="en-US" dirty="0"/>
              <a:t>을 이용할 때마다 어떤 파일이 열렸는지 카운트한다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입력자가 가진 파일들 중 가장 많이 열린 파일을 우선순위로 </a:t>
            </a:r>
            <a:r>
              <a:rPr lang="ko-KR" altLang="en-US" dirty="0" err="1"/>
              <a:t>랭킹한다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45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723E4-4A79-4394-A207-F6AC63E1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단어포함제외순</a:t>
            </a:r>
            <a:r>
              <a:rPr lang="ko-KR" altLang="en-US" dirty="0"/>
              <a:t> 랭킹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ADA15-3100-4B0E-A8F4-87D7AACA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fopen</a:t>
            </a:r>
            <a:r>
              <a:rPr lang="ko-KR" altLang="en-US" dirty="0"/>
              <a:t>을 이용하여 텍스트파일을 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입력자가 제외하려고 입력한 단어를 포함하지 않은 파일을 남겨둔다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입력자가 입력한 것에 공백이 포함될 수 있으므로 </a:t>
            </a:r>
            <a:r>
              <a:rPr lang="en-US" altLang="ko-KR" dirty="0"/>
              <a:t>1</a:t>
            </a:r>
            <a:r>
              <a:rPr lang="ko-KR" altLang="en-US" dirty="0"/>
              <a:t>차원 배열과 </a:t>
            </a:r>
            <a:r>
              <a:rPr lang="en-US" altLang="ko-KR" dirty="0" err="1"/>
              <a:t>getchar</a:t>
            </a:r>
            <a:r>
              <a:rPr lang="en-US" altLang="ko-KR" dirty="0"/>
              <a:t>()</a:t>
            </a:r>
            <a:r>
              <a:rPr lang="ko-KR" altLang="en-US" dirty="0"/>
              <a:t>를 이용하고 문자열에 관련된 계산을 빠르게 하기위해 </a:t>
            </a:r>
            <a:r>
              <a:rPr lang="en-US" altLang="ko-KR" dirty="0"/>
              <a:t>&lt;</a:t>
            </a:r>
            <a:r>
              <a:rPr lang="en-US" altLang="ko-KR" dirty="0" err="1"/>
              <a:t>string.h</a:t>
            </a:r>
            <a:r>
              <a:rPr lang="en-US" altLang="ko-KR" dirty="0"/>
              <a:t>&gt;</a:t>
            </a:r>
            <a:r>
              <a:rPr lang="ko-KR" altLang="en-US" dirty="0"/>
              <a:t> 헤더파일을 선언한다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</a:t>
            </a:r>
            <a:r>
              <a:rPr lang="ko-KR" altLang="en-US" dirty="0"/>
              <a:t>문을 이용하여 위의 과정을 모든 텍스트파일에 반복한다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남겨둔 파일에서 포함하려고 입력한 단어를 </a:t>
            </a:r>
            <a:r>
              <a:rPr lang="en-US" altLang="ko-KR" dirty="0"/>
              <a:t>2</a:t>
            </a:r>
            <a:r>
              <a:rPr lang="ko-KR" altLang="en-US" dirty="0"/>
              <a:t>번째 </a:t>
            </a:r>
            <a:r>
              <a:rPr lang="ko-KR" altLang="en-US" dirty="0" err="1"/>
              <a:t>피피티에서</a:t>
            </a:r>
            <a:r>
              <a:rPr lang="ko-KR" altLang="en-US" dirty="0"/>
              <a:t> 설명한 정확도순을 이용하여 우선순위로 </a:t>
            </a:r>
            <a:r>
              <a:rPr lang="ko-KR" altLang="en-US" dirty="0" err="1"/>
              <a:t>랭킹한다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19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192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20173765문법식</vt:lpstr>
      <vt:lpstr>정확도순 랭킹</vt:lpstr>
      <vt:lpstr>조회도순 랭킹</vt:lpstr>
      <vt:lpstr>단어포함제외순 랭킹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20173765문법식</dc:title>
  <dc:creator>문법식</dc:creator>
  <cp:lastModifiedBy>문법식</cp:lastModifiedBy>
  <cp:revision>10</cp:revision>
  <dcterms:created xsi:type="dcterms:W3CDTF">2017-11-01T07:19:23Z</dcterms:created>
  <dcterms:modified xsi:type="dcterms:W3CDTF">2017-11-03T07:16:56Z</dcterms:modified>
</cp:coreProperties>
</file>