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37CA-0BA3-4D53-943A-A6A17732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F0160-65DC-40E1-A4B4-A0B28985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47CF6-EF2F-4A62-B2D5-5A3BB34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852D6-B5E5-448C-A0DE-A803770C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1445-BA18-4937-9C21-CB746522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539B-6D45-4DBB-89D6-DC220F6C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E7738-C978-48F9-B00D-1768774C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9E319-3A37-4F90-B3DF-82F67A3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99655-93BA-42C8-B2B0-11E3B61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FA31-849A-4316-B038-7DDECCC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AE19F-857E-4FE4-9E4F-2A936A04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730FB-6154-428F-A5CE-1BA655C66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5DB3-3E03-47CC-A79B-E04FA14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B774-19A1-42BD-ADD5-C295EE1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0AC0B-1833-4158-AD6C-21B4CA4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A739-6E65-40A6-A5E1-180D7886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12CAB-DEA8-4202-AFAD-C0B38F98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5F477-28D1-4463-8D51-27D5383C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93302-EFFA-4621-BAAA-E46B5A64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F1F20-27D5-4B6F-982A-79B8714E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8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9588-1E0A-447A-BBDD-EF41FACE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AB384-7AF7-4A6B-BE7C-2D6B9026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20328-7A16-4E6E-BC0E-3C72EF6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8F058-2F11-44CD-87CC-090A22C5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B6B0-2A54-480A-BB03-30D435C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AFA9-44EC-4EB1-A25A-44A533B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ACE9-5EE4-4D98-9D28-63507588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105BB-807D-4890-B930-B0DC5D49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7F3C4-4B03-4689-ADE4-DB231875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5E93B-6F0A-4882-AF4E-C0B4E23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0ACC3-DFB4-4DEC-9153-1F3624F8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B56F-628D-48A4-966B-6598CFA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0DF28-97CE-479B-A9AE-289BC487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71D4A-4DEB-4CEB-A744-122CFD0A1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95B9C-3335-4A2D-9BB6-44C9EF5C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8DFDF-B602-4969-BF57-1E239C52D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76FD5F-8A2F-49D1-A85D-A770817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12FAA-DDB3-4E93-A59C-82B1CEC9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6E5A2-301E-4292-9448-3A97D1F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A8CF-1433-46EB-A616-3444AE51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DF6C3-9CBA-4AD1-B5E9-ED8407D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6CA8E-3391-45FB-B24E-2EBC4823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B6F53-B895-4A80-A404-22DF8BFA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CCD9D-A518-4BA8-AC02-178657D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362761-2DFA-499D-98F0-1CF43D87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35691-4B7A-4948-BC7C-BB8495B9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60302-A7E0-4B31-ABBB-DF0F2303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7200E-E38E-46D1-95EA-9595666F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9FDD3-B9F1-48B8-A33C-47B191F7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2BA72-92A6-442A-B98A-5FED96E6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4ECB0-E41C-4C62-B776-9BAF3E5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0DAA-488B-49D3-96A8-8731F08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3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1C92-66C0-45BE-98E8-F555524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19087-12C5-4BB8-82B8-28B50BD50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B35B7-E0A8-4EF5-8E0C-42558391A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802A0-9BE9-4994-B9F4-02C12B57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32BB3-C170-48E9-A385-2B859E0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B4713-8072-434D-883A-95BFDF82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D37D9-3D59-465E-BBD4-110A245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80DB2-6C24-44A9-BF3E-1A80209D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6BF4-37B5-4B03-B177-54E025484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CDAE-166C-4267-867B-614ED72F48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7CC6-1741-4736-8A43-D765D0DA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25E4-9B03-46AD-80A1-7FD9EDD0A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4001-C44A-403D-90B8-825C128A7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20173765</a:t>
            </a:r>
            <a:r>
              <a:rPr lang="ko-KR" altLang="en-US" dirty="0"/>
              <a:t>문법식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552E7-6501-4A94-B463-D68AD8109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프밍프로젝트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9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31561-4E82-4E5B-AC1E-102C44C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단어포함제외순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60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단어입력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단어를 </a:t>
            </a:r>
            <a:r>
              <a:rPr lang="ko-KR" altLang="en-US" sz="1800" dirty="0" err="1"/>
              <a:t>입력받을</a:t>
            </a:r>
            <a:r>
              <a:rPr lang="ko-KR" altLang="en-US" sz="1800" dirty="0"/>
              <a:t> 때 제외시킬 단어와 포함할 단어를 </a:t>
            </a:r>
            <a:r>
              <a:rPr lang="ko-KR" altLang="en-US" sz="1800" dirty="0" err="1"/>
              <a:t>입력받는다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908D8C-9998-4158-8D84-2E16E39E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04" y="1027906"/>
            <a:ext cx="5760295" cy="47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2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구조체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파일을 관리할 구조체는 파일의 개수만큼 있어야한다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동적할당을 이용한다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num</a:t>
            </a:r>
            <a:r>
              <a:rPr lang="ko-KR" altLang="en-US" sz="1800" dirty="0"/>
              <a:t>은 파일의 개수를 세는 카운트이다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그것을 이용하여 </a:t>
            </a:r>
            <a:r>
              <a:rPr lang="en-US" altLang="ko-KR" sz="1800" dirty="0"/>
              <a:t>name</a:t>
            </a:r>
            <a:r>
              <a:rPr lang="ko-KR" altLang="en-US" sz="1800" dirty="0"/>
              <a:t>이라는 구조체를 파일의 개수만큼 </a:t>
            </a:r>
            <a:r>
              <a:rPr lang="ko-KR" altLang="en-US" sz="1800" dirty="0" err="1"/>
              <a:t>동적할당한다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7D524-B92C-4C9F-B523-FD61799E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4" y="1379356"/>
            <a:ext cx="5410201" cy="43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파일이름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파일의 이름을 </a:t>
            </a:r>
            <a:r>
              <a:rPr lang="ko-KR" altLang="en-US" sz="1800" dirty="0" err="1"/>
              <a:t>이용해야하므로</a:t>
            </a:r>
            <a:r>
              <a:rPr lang="ko-KR" altLang="en-US" sz="1800" dirty="0"/>
              <a:t>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선언된 파일의 이름을 받는 배열 </a:t>
            </a:r>
            <a:r>
              <a:rPr lang="en-US" altLang="ko-KR" sz="1800" dirty="0"/>
              <a:t>name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].name</a:t>
            </a:r>
            <a:r>
              <a:rPr lang="ko-KR" altLang="en-US" sz="1800" dirty="0"/>
              <a:t>에 파일의 이름들을 저장한다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0EA976-A1F2-4F7B-8FAA-18E49EFD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047750"/>
            <a:ext cx="5772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2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단어제외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ch1</a:t>
            </a:r>
            <a:r>
              <a:rPr lang="ko-KR" altLang="en-US" sz="1800" dirty="0"/>
              <a:t>과</a:t>
            </a:r>
            <a:r>
              <a:rPr lang="en-US" altLang="ko-KR" sz="1800" dirty="0"/>
              <a:t>ch2</a:t>
            </a:r>
            <a:r>
              <a:rPr lang="ko-KR" altLang="en-US" sz="1800" dirty="0"/>
              <a:t>에 각각 </a:t>
            </a:r>
            <a:r>
              <a:rPr lang="en-US" altLang="ko-KR" sz="1800" dirty="0"/>
              <a:t>input</a:t>
            </a:r>
            <a:r>
              <a:rPr lang="ko-KR" altLang="en-US" sz="1800" dirty="0"/>
              <a:t>과 </a:t>
            </a:r>
            <a:r>
              <a:rPr lang="en-US" altLang="ko-KR" sz="1800" dirty="0"/>
              <a:t>input1</a:t>
            </a:r>
            <a:r>
              <a:rPr lang="ko-KR" altLang="en-US" sz="1800" dirty="0"/>
              <a:t>을 저장한다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ch1</a:t>
            </a:r>
            <a:r>
              <a:rPr lang="ko-KR" altLang="en-US" sz="1800" dirty="0"/>
              <a:t>에 저장된 단어는 검색할 때 제외하고 싶은 단어이다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파일을 열고 단어를 비교하다가 </a:t>
            </a:r>
            <a:r>
              <a:rPr lang="ko-KR" altLang="en-US" sz="1800" dirty="0" err="1"/>
              <a:t>제외하고싶은</a:t>
            </a:r>
            <a:r>
              <a:rPr lang="ko-KR" altLang="en-US" sz="1800" dirty="0"/>
              <a:t> 단어를 가지고 있는 파일이면 그 파일의 카운트에 </a:t>
            </a:r>
            <a:r>
              <a:rPr lang="en-US" altLang="ko-KR" sz="1800" dirty="0"/>
              <a:t>-1</a:t>
            </a:r>
            <a:r>
              <a:rPr lang="ko-KR" altLang="en-US" sz="1800" dirty="0"/>
              <a:t>을 저장하고 반복문을 탈출한다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CD2B2-15AD-4038-966B-A999430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95" y="1169805"/>
            <a:ext cx="5562600" cy="43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단어개수카운트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제외시킬 단어를 찾느라 파일이 </a:t>
            </a:r>
            <a:r>
              <a:rPr lang="en-US" altLang="ko-KR" sz="1800" dirty="0"/>
              <a:t>EOF</a:t>
            </a:r>
            <a:r>
              <a:rPr lang="ko-KR" altLang="en-US" sz="1800" dirty="0"/>
              <a:t>까지 </a:t>
            </a:r>
            <a:r>
              <a:rPr lang="ko-KR" altLang="en-US" sz="1800" dirty="0" err="1"/>
              <a:t>가버렸으르므로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fseek</a:t>
            </a:r>
            <a:r>
              <a:rPr lang="ko-KR" altLang="en-US" sz="1800" dirty="0"/>
              <a:t>을 이용하여 파일위치지시자를 맨 처음으로 되돌린다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그 다음은 포함할 단어를 그 파일이 가졌는지 파일의 단어를 일일이 가져와서 비교해보고 같으면 파일의 카운트에 </a:t>
            </a:r>
            <a:r>
              <a:rPr lang="en-US" altLang="ko-KR" sz="1800" dirty="0"/>
              <a:t>+1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BE972A-87BE-498F-B536-5086721F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02" y="1142603"/>
            <a:ext cx="5446775" cy="45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랭킹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버블정렬을</a:t>
            </a:r>
            <a:r>
              <a:rPr lang="ko-KR" altLang="en-US" sz="1800" dirty="0"/>
              <a:t> 이용하여 파일이 가진 단어의 개수를 내림차순으로 정렬한다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정렬이 끝났으면 제외단어를 포함한 파일들을 제외하고 포함단어를 가진 </a:t>
            </a:r>
            <a:r>
              <a:rPr lang="ko-KR" altLang="en-US" sz="1800" dirty="0" err="1"/>
              <a:t>파일들에서</a:t>
            </a:r>
            <a:r>
              <a:rPr lang="ko-KR" altLang="en-US" sz="1800" dirty="0"/>
              <a:t> 랭킹결과를 보여준다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632B4-23F1-4940-83A5-7B240A4B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181100"/>
            <a:ext cx="5800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결과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500</a:t>
            </a:r>
            <a:r>
              <a:rPr lang="ko-KR" altLang="en-US" sz="1800" dirty="0"/>
              <a:t>개의 텍스트파일에서는 </a:t>
            </a:r>
            <a:r>
              <a:rPr lang="ko-KR" altLang="en-US" sz="1800" dirty="0" err="1"/>
              <a:t>단어포함제외시켜서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랭킹하는</a:t>
            </a:r>
            <a:r>
              <a:rPr lang="ko-KR" altLang="en-US" sz="1800" dirty="0"/>
              <a:t> 것이 성공했다</a:t>
            </a:r>
            <a:r>
              <a:rPr lang="en-US" altLang="ko-KR" sz="1800" dirty="0"/>
              <a:t>.</a:t>
            </a:r>
          </a:p>
          <a:p>
            <a:r>
              <a:rPr lang="en-US" sz="1800" dirty="0"/>
              <a:t>1000</a:t>
            </a:r>
            <a:r>
              <a:rPr lang="ko-KR" altLang="en-US" sz="1800" dirty="0"/>
              <a:t>개의 텍스트파일에서는 실패하였다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원인 또한 찾아보았지만 알 수 없었다</a:t>
            </a:r>
            <a:r>
              <a:rPr lang="en-US" altLang="ko-KR" sz="1800"/>
              <a:t>.</a:t>
            </a:r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64C35-D5AE-4DE5-B997-8B1B3965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35" y="1159669"/>
            <a:ext cx="4457700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5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31561-4E82-4E5B-AC1E-102C44C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정확도순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939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A7702CB-C12A-4D6A-AB19-E6267F6A7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단어입력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Main</a:t>
            </a:r>
            <a:r>
              <a:rPr lang="ko-KR" altLang="en-US" sz="1800" dirty="0"/>
              <a:t>함수이다</a:t>
            </a:r>
            <a:r>
              <a:rPr lang="en-US" altLang="ko-KR" sz="1800" dirty="0"/>
              <a:t>. Main</a:t>
            </a:r>
            <a:r>
              <a:rPr lang="ko-KR" altLang="en-US" sz="1800" dirty="0"/>
              <a:t>함수에서 사용자가 입력하는 단어를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CLOCK</a:t>
            </a:r>
            <a:r>
              <a:rPr lang="ko-KR" altLang="en-US" sz="1800" dirty="0"/>
              <a:t>관련된 것들은 프로그램이 결과를 도출하기까지 얼마나 걸리는지 시간을 체크하는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추가된 기능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에서 실행 가능하게 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421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변수선언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파일에 입력자가 입력한 단어의 개수를 세는 것이므로 구조체를 선언해서 파일이름과 파일의 단어 수를 함께 관리한다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 </a:t>
            </a:r>
            <a:r>
              <a:rPr lang="ko-KR" altLang="en-US" sz="1800" dirty="0"/>
              <a:t>단어를 저장하는 배열의 길이를 </a:t>
            </a:r>
            <a:r>
              <a:rPr lang="en-US" altLang="ko-KR" sz="1800" dirty="0"/>
              <a:t>100</a:t>
            </a:r>
            <a:r>
              <a:rPr lang="ko-KR" altLang="en-US" sz="1800" dirty="0"/>
              <a:t>으로 늘렸다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A22EE-8AAC-4ECC-ABB0-A21F6276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0" y="1062037"/>
            <a:ext cx="4457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구조체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파일을 관리할 구조체는 파일의 개수만큼 있어야한다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동적할당을 이용한다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num</a:t>
            </a:r>
            <a:r>
              <a:rPr lang="ko-KR" altLang="en-US" sz="1800" dirty="0"/>
              <a:t>은 파일의 개수를 세는 카운트이다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그것을 이용하여 </a:t>
            </a:r>
            <a:r>
              <a:rPr lang="en-US" altLang="ko-KR" sz="1800" dirty="0"/>
              <a:t>name</a:t>
            </a:r>
            <a:r>
              <a:rPr lang="ko-KR" altLang="en-US" sz="1800" dirty="0"/>
              <a:t>이라는 구조체를 파일의 개수만큼 </a:t>
            </a:r>
            <a:r>
              <a:rPr lang="ko-KR" altLang="en-US" sz="1800" dirty="0" err="1"/>
              <a:t>동적할당한다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랭크점수와 정확도를 계산하기위해 필요한 변수를 구조체 내에 추가적으로 선언했다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P.S </a:t>
            </a:r>
            <a:r>
              <a:rPr lang="en-US" altLang="ko-KR" sz="1800" dirty="0" err="1"/>
              <a:t>num</a:t>
            </a:r>
            <a:r>
              <a:rPr lang="ko-KR" altLang="en-US" sz="1800" dirty="0"/>
              <a:t>은 다음 페이지에 정의</a:t>
            </a:r>
            <a:r>
              <a:rPr lang="en-US" altLang="ko-KR" sz="1800" dirty="0"/>
              <a:t> 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A22EE-8AAC-4ECC-ABB0-A21F6276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0" y="1062037"/>
            <a:ext cx="4457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5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파일이름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파일의 이름을 </a:t>
            </a:r>
            <a:r>
              <a:rPr lang="ko-KR" altLang="en-US" sz="1800" dirty="0" err="1"/>
              <a:t>이용해야하므로</a:t>
            </a:r>
            <a:r>
              <a:rPr lang="ko-KR" altLang="en-US" sz="1800" dirty="0"/>
              <a:t>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선언된 파일의 이름을 받는 배열 </a:t>
            </a:r>
            <a:r>
              <a:rPr lang="en-US" altLang="ko-KR" sz="1800" dirty="0"/>
              <a:t>name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].name</a:t>
            </a:r>
            <a:r>
              <a:rPr lang="ko-KR" altLang="en-US" sz="1800" dirty="0"/>
              <a:t>에 파일의 이름들을 저장한다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파일을 못 읽었을 경우를 대비해 잘못됐다는 것을 알려주는 문장 추가했다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34094E-F951-4F34-8B0F-58AD1E02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47" y="1234296"/>
            <a:ext cx="4467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1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단어비교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Input</a:t>
            </a:r>
            <a:r>
              <a:rPr lang="ko-KR" altLang="en-US" sz="1800" dirty="0"/>
              <a:t>값을 </a:t>
            </a:r>
            <a:r>
              <a:rPr lang="en-US" altLang="ko-KR" sz="1800" dirty="0"/>
              <a:t>ch1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이제 파일의 개수만큼 반복문을 돌린다</a:t>
            </a:r>
            <a:r>
              <a:rPr lang="en-US" altLang="ko-KR" sz="1800" dirty="0"/>
              <a:t>. </a:t>
            </a:r>
            <a:r>
              <a:rPr lang="ko-KR" altLang="en-US" sz="1800" dirty="0"/>
              <a:t>반복문이 실행할 때마다 파일을 연다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파일이 열리면 파일이 끝날 때까지 단어를 받아와서 일일이 비교한다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ko-KR" altLang="en-US" sz="1800" dirty="0"/>
              <a:t>와 </a:t>
            </a:r>
            <a:r>
              <a:rPr lang="en-US" altLang="ko-KR" sz="1800" dirty="0"/>
              <a:t>ch1</a:t>
            </a:r>
            <a:r>
              <a:rPr lang="ko-KR" altLang="en-US" sz="1800" dirty="0"/>
              <a:t>같으면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단어의 수를 세는 변수 </a:t>
            </a:r>
            <a:r>
              <a:rPr lang="en-US" altLang="ko-KR" sz="1800" dirty="0"/>
              <a:t>count</a:t>
            </a:r>
            <a:r>
              <a:rPr lang="ko-KR" altLang="en-US" sz="1800" dirty="0"/>
              <a:t>즉 </a:t>
            </a:r>
            <a:r>
              <a:rPr lang="en-US" altLang="ko-KR" sz="1800" dirty="0"/>
              <a:t>,name[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</a:t>
            </a:r>
            <a:r>
              <a:rPr lang="en-US" altLang="ko-KR" sz="1800" dirty="0" err="1"/>
              <a:t>conut</a:t>
            </a:r>
            <a:r>
              <a:rPr lang="en-US" altLang="ko-KR" sz="1800" dirty="0"/>
              <a:t> </a:t>
            </a:r>
            <a:r>
              <a:rPr lang="ko-KR" altLang="en-US" sz="1800" dirty="0"/>
              <a:t>에 </a:t>
            </a:r>
            <a:r>
              <a:rPr lang="en-US" altLang="ko-KR" sz="1800" dirty="0"/>
              <a:t>1</a:t>
            </a:r>
            <a:r>
              <a:rPr lang="ko-KR" altLang="en-US" sz="1800" dirty="0"/>
              <a:t>을 더한다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이와 같은 방법으로 단어의 수를 센다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추가 기능</a:t>
            </a:r>
            <a:r>
              <a:rPr lang="en-US" altLang="ko-KR" sz="1800" dirty="0"/>
              <a:t>: </a:t>
            </a:r>
            <a:r>
              <a:rPr lang="ko-KR" altLang="en-US" sz="1800" dirty="0"/>
              <a:t>정확도를 측정하기위해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].per</a:t>
            </a:r>
            <a:r>
              <a:rPr lang="ko-KR" altLang="en-US" sz="1800" dirty="0"/>
              <a:t>을 추가했다</a:t>
            </a:r>
            <a:r>
              <a:rPr lang="en-US" altLang="ko-KR" sz="1800" dirty="0"/>
              <a:t>. 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].per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ch</a:t>
            </a:r>
            <a:r>
              <a:rPr lang="ko-KR" altLang="en-US" sz="1800" dirty="0"/>
              <a:t>와 </a:t>
            </a:r>
            <a:r>
              <a:rPr lang="en-US" altLang="ko-KR" sz="1800" dirty="0"/>
              <a:t>ch1</a:t>
            </a:r>
            <a:r>
              <a:rPr lang="ko-KR" altLang="en-US" sz="1800" dirty="0"/>
              <a:t>의 단어의 길이가 다르면 </a:t>
            </a:r>
            <a:r>
              <a:rPr lang="en-US" altLang="ko-KR" sz="1800" dirty="0"/>
              <a:t>1</a:t>
            </a:r>
            <a:r>
              <a:rPr lang="ko-KR" altLang="en-US" sz="1800" dirty="0"/>
              <a:t>을 더한다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6702F-D60E-4ED7-AD85-8BF63AF0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47" y="1216241"/>
            <a:ext cx="4219575" cy="4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랭킹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버블정렬을</a:t>
            </a:r>
            <a:r>
              <a:rPr lang="ko-KR" altLang="en-US" sz="1800" dirty="0"/>
              <a:t> 이용하여 파일의 랭킹점수가 높은 파일부터 내림차순으로 정렬한다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정렬이 끝났으면 그 랭킹결과를 보여준다</a:t>
            </a:r>
            <a:r>
              <a:rPr lang="en-US" altLang="ko-KR" sz="1800" dirty="0"/>
              <a:t>.</a:t>
            </a:r>
            <a:endParaRPr lang="en-US" sz="1800" dirty="0"/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단어의 수와 정확도 두 개를 이용하여 랭킹하기위해 랭킹점수를 이용했다</a:t>
            </a:r>
            <a:r>
              <a:rPr lang="en-US" altLang="ko-KR" sz="1800" dirty="0"/>
              <a:t>. 1</a:t>
            </a:r>
            <a:r>
              <a:rPr lang="ko-KR" altLang="en-US" sz="1800" dirty="0"/>
              <a:t>순위인 단어의 수에는 </a:t>
            </a:r>
            <a:r>
              <a:rPr lang="en-US" altLang="ko-KR" sz="1800" dirty="0"/>
              <a:t>1000</a:t>
            </a:r>
            <a:r>
              <a:rPr lang="ko-KR" altLang="en-US" sz="1800" dirty="0"/>
              <a:t>을 곱하고 </a:t>
            </a:r>
            <a:r>
              <a:rPr lang="en-US" altLang="ko-KR" sz="1800" dirty="0"/>
              <a:t>2</a:t>
            </a:r>
            <a:r>
              <a:rPr lang="ko-KR" altLang="en-US" sz="1800" dirty="0"/>
              <a:t>순위인 정확도에는 </a:t>
            </a:r>
            <a:r>
              <a:rPr lang="en-US" altLang="ko-KR" sz="1800" dirty="0"/>
              <a:t>1</a:t>
            </a:r>
            <a:r>
              <a:rPr lang="ko-KR" altLang="en-US" sz="1800" dirty="0"/>
              <a:t>을 곱했다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이것들을 합한 랭킹점수가 높은 순으로 </a:t>
            </a:r>
            <a:r>
              <a:rPr lang="ko-KR" altLang="en-US" sz="1800" dirty="0" err="1"/>
              <a:t>버블정령하였다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5120C-BB1A-4430-B4DB-7DDBFF66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01" y="1095375"/>
            <a:ext cx="5755275" cy="2855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825F71-5CFA-4F3F-A0E7-10E803D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01" y="4074850"/>
            <a:ext cx="5947298" cy="1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결과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2C0BD-4059-431B-ACA7-F66AEA90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95" y="1027906"/>
            <a:ext cx="3076575" cy="4674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2290B7-4CD4-4F2E-94E1-D49CA020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71" y="1027907"/>
            <a:ext cx="2784730" cy="46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481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20173765문법식</vt:lpstr>
      <vt:lpstr>정확도순</vt:lpstr>
      <vt:lpstr>단어입력</vt:lpstr>
      <vt:lpstr>변수선언</vt:lpstr>
      <vt:lpstr>구조체</vt:lpstr>
      <vt:lpstr>파일이름</vt:lpstr>
      <vt:lpstr>단어비교</vt:lpstr>
      <vt:lpstr>랭킹</vt:lpstr>
      <vt:lpstr>결과</vt:lpstr>
      <vt:lpstr>단어포함제외순</vt:lpstr>
      <vt:lpstr>단어입력</vt:lpstr>
      <vt:lpstr>구조체</vt:lpstr>
      <vt:lpstr>파일이름</vt:lpstr>
      <vt:lpstr>단어제외</vt:lpstr>
      <vt:lpstr>단어개수카운트</vt:lpstr>
      <vt:lpstr>랭킹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20173765문법식</dc:title>
  <dc:creator>문법식</dc:creator>
  <cp:lastModifiedBy>문법식</cp:lastModifiedBy>
  <cp:revision>13</cp:revision>
  <dcterms:created xsi:type="dcterms:W3CDTF">2017-12-07T13:57:44Z</dcterms:created>
  <dcterms:modified xsi:type="dcterms:W3CDTF">2017-12-07T14:47:29Z</dcterms:modified>
</cp:coreProperties>
</file>