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3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0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3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0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7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8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24CD-29E3-49CE-BD1A-E26A114712E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BC60-F210-4BCC-B4D7-02AEF12B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445971" y="367813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开始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072294" y="1237867"/>
            <a:ext cx="1758463" cy="395654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输入训练样本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072293" y="1938672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计算样本每一属性划分后的指标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4072292" y="2687518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计算划分前后指标差</a:t>
            </a:r>
            <a:r>
              <a:rPr lang="en-US" altLang="zh-CN" sz="1100" dirty="0" smtClean="0">
                <a:solidFill>
                  <a:schemeClr val="tx1"/>
                </a:solidFill>
              </a:rPr>
              <a:t>,</a:t>
            </a:r>
            <a:r>
              <a:rPr lang="zh-CN" altLang="en-US" sz="1100" dirty="0" smtClean="0">
                <a:solidFill>
                  <a:schemeClr val="tx1"/>
                </a:solidFill>
              </a:rPr>
              <a:t>取最大划分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3786542" y="3436364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判断划分后每个数据集里目标变量是否唯一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45965" y="4762191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建树完毕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 flipH="1">
            <a:off x="4951526" y="763467"/>
            <a:ext cx="3" cy="4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4"/>
            <a:endCxn id="7" idx="0"/>
          </p:cNvCxnSpPr>
          <p:nvPr/>
        </p:nvCxnSpPr>
        <p:spPr>
          <a:xfrm flipH="1">
            <a:off x="4951525" y="1633521"/>
            <a:ext cx="1" cy="30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4"/>
            <a:endCxn id="8" idx="0"/>
          </p:cNvCxnSpPr>
          <p:nvPr/>
        </p:nvCxnSpPr>
        <p:spPr>
          <a:xfrm flipH="1">
            <a:off x="4951524" y="2334326"/>
            <a:ext cx="1" cy="3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1"/>
            <a:endCxn id="4" idx="1"/>
          </p:cNvCxnSpPr>
          <p:nvPr/>
        </p:nvCxnSpPr>
        <p:spPr>
          <a:xfrm rot="10800000" flipH="1">
            <a:off x="3786541" y="565640"/>
            <a:ext cx="659429" cy="3340380"/>
          </a:xfrm>
          <a:prstGeom prst="bentConnector3">
            <a:avLst>
              <a:gd name="adj1" fmla="val -34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160094" y="1991394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994568" y="4407146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cxnSp>
        <p:nvCxnSpPr>
          <p:cNvPr id="42" name="直接箭头连接符 41"/>
          <p:cNvCxnSpPr>
            <a:stCxn id="9" idx="2"/>
            <a:endCxn id="11" idx="0"/>
          </p:cNvCxnSpPr>
          <p:nvPr/>
        </p:nvCxnSpPr>
        <p:spPr>
          <a:xfrm>
            <a:off x="4951523" y="4375676"/>
            <a:ext cx="0" cy="38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3"/>
            <a:endCxn id="9" idx="0"/>
          </p:cNvCxnSpPr>
          <p:nvPr/>
        </p:nvCxnSpPr>
        <p:spPr>
          <a:xfrm flipH="1">
            <a:off x="4951523" y="3083172"/>
            <a:ext cx="1" cy="3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rot="16200000">
            <a:off x="-402882" y="2240956"/>
            <a:ext cx="2413452" cy="813869"/>
          </a:xfrm>
          <a:prstGeom prst="parallelogram">
            <a:avLst>
              <a:gd name="adj" fmla="val 394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48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48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特征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矩阵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500" y="844061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8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500" y="1664676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8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4500" y="2485291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8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99" y="3889788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8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8546" y="3341074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13385" y="4961789"/>
            <a:ext cx="931985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 smtClean="0"/>
              <a:t>32</a:t>
            </a:r>
            <a:r>
              <a:rPr lang="zh-CN" altLang="en-US" sz="1100" dirty="0" smtClean="0"/>
              <a:t>个卷积核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2905927" y="2139401"/>
            <a:ext cx="1055077" cy="1016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最大池化层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9613" y="844061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4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99613" y="1664676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*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9613" y="2485291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*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99612" y="3889788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*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33659" y="3341074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298498" y="4961789"/>
            <a:ext cx="931985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 smtClean="0"/>
              <a:t>64</a:t>
            </a:r>
            <a:r>
              <a:rPr lang="zh-CN" altLang="en-US" sz="1100" dirty="0" smtClean="0"/>
              <a:t>个卷积核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5182489" y="844061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4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82489" y="1664676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*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2489" y="2485291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*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2488" y="3889788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*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16535" y="3341074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081374" y="4961789"/>
            <a:ext cx="931985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 smtClean="0"/>
              <a:t>64</a:t>
            </a:r>
            <a:r>
              <a:rPr lang="zh-CN" altLang="en-US" sz="1100" dirty="0" smtClean="0"/>
              <a:t>个卷积核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6702552" y="844061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4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02552" y="1664676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*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2552" y="2485291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*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02551" y="3889788"/>
            <a:ext cx="729761" cy="720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*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卷积核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36598" y="3341074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01437" y="4961789"/>
            <a:ext cx="931985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 smtClean="0"/>
              <a:t>64</a:t>
            </a:r>
            <a:r>
              <a:rPr lang="zh-CN" altLang="en-US" sz="1100" dirty="0" smtClean="0"/>
              <a:t>个卷积核</a:t>
            </a:r>
            <a:endParaRPr lang="zh-CN" altLang="en-US" sz="1100" dirty="0"/>
          </a:p>
        </p:txBody>
      </p:sp>
      <p:sp>
        <p:nvSpPr>
          <p:cNvPr id="31" name="文本框 30"/>
          <p:cNvSpPr txBox="1"/>
          <p:nvPr/>
        </p:nvSpPr>
        <p:spPr>
          <a:xfrm rot="16200000">
            <a:off x="6076569" y="971547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 rot="16200000">
            <a:off x="6076570" y="1792162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 rot="16200000">
            <a:off x="6074699" y="2612777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053722" y="3341074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6080545" y="4069370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893116" y="5391141"/>
            <a:ext cx="782876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 smtClean="0"/>
              <a:t>32</a:t>
            </a:r>
            <a:r>
              <a:rPr lang="zh-CN" altLang="en-US" sz="1100" dirty="0" smtClean="0"/>
              <a:t>个通道</a:t>
            </a:r>
            <a:endParaRPr lang="zh-CN" altLang="en-US" sz="1100" dirty="0"/>
          </a:p>
        </p:txBody>
      </p:sp>
      <p:sp>
        <p:nvSpPr>
          <p:cNvPr id="37" name="矩形 36"/>
          <p:cNvSpPr/>
          <p:nvPr/>
        </p:nvSpPr>
        <p:spPr>
          <a:xfrm>
            <a:off x="7779796" y="2139401"/>
            <a:ext cx="1055077" cy="1016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最大池化层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047285" y="844061"/>
            <a:ext cx="808893" cy="690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12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12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权重矩阵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47284" y="1895364"/>
            <a:ext cx="808893" cy="690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12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12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权重矩阵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047284" y="2866765"/>
            <a:ext cx="808893" cy="690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12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12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权重矩阵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47284" y="4071534"/>
            <a:ext cx="808893" cy="690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12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12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权重矩阵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234446" y="3621620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834873" y="5375013"/>
            <a:ext cx="117816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 smtClean="0"/>
              <a:t>1024</a:t>
            </a:r>
            <a:r>
              <a:rPr lang="zh-CN" altLang="en-US" sz="1100" dirty="0" smtClean="0"/>
              <a:t>个权重矩阵</a:t>
            </a:r>
            <a:endParaRPr lang="zh-CN" altLang="en-US" sz="1100" dirty="0"/>
          </a:p>
        </p:txBody>
      </p:sp>
      <p:sp>
        <p:nvSpPr>
          <p:cNvPr id="44" name="矩形 43"/>
          <p:cNvSpPr/>
          <p:nvPr/>
        </p:nvSpPr>
        <p:spPr>
          <a:xfrm>
            <a:off x="10316954" y="844061"/>
            <a:ext cx="808893" cy="690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1024</a:t>
            </a:r>
            <a:r>
              <a:rPr lang="zh-CN" altLang="en-US" sz="1100" dirty="0" smtClean="0">
                <a:solidFill>
                  <a:schemeClr val="tx1"/>
                </a:solidFill>
              </a:rPr>
              <a:t>维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权重矩阵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316953" y="1895364"/>
            <a:ext cx="808893" cy="690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1024</a:t>
            </a:r>
            <a:r>
              <a:rPr lang="zh-CN" altLang="en-US" sz="1100" dirty="0">
                <a:solidFill>
                  <a:schemeClr val="tx1"/>
                </a:solidFill>
              </a:rPr>
              <a:t>维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权重矩阵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316953" y="2866765"/>
            <a:ext cx="808893" cy="690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1024</a:t>
            </a:r>
            <a:r>
              <a:rPr lang="zh-CN" altLang="en-US" sz="1100" dirty="0">
                <a:solidFill>
                  <a:schemeClr val="tx1"/>
                </a:solidFill>
              </a:rPr>
              <a:t>维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权重矩阵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316953" y="4071534"/>
            <a:ext cx="808893" cy="690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1024</a:t>
            </a:r>
            <a:r>
              <a:rPr lang="zh-CN" altLang="en-US" sz="1100" dirty="0">
                <a:solidFill>
                  <a:schemeClr val="tx1"/>
                </a:solidFill>
              </a:rPr>
              <a:t>维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权重矩阵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504115" y="3621620"/>
            <a:ext cx="461665" cy="465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0145862" y="5391141"/>
            <a:ext cx="117816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 smtClean="0"/>
              <a:t>50</a:t>
            </a:r>
            <a:r>
              <a:rPr lang="zh-CN" altLang="en-US" sz="1100" dirty="0" smtClean="0"/>
              <a:t>个权重矩阵</a:t>
            </a:r>
            <a:endParaRPr lang="zh-CN" altLang="en-US" sz="1100" dirty="0"/>
          </a:p>
        </p:txBody>
      </p:sp>
      <p:cxnSp>
        <p:nvCxnSpPr>
          <p:cNvPr id="53" name="肘形连接符 52"/>
          <p:cNvCxnSpPr>
            <a:stCxn id="5" idx="4"/>
            <a:endCxn id="6" idx="1"/>
          </p:cNvCxnSpPr>
          <p:nvPr/>
        </p:nvCxnSpPr>
        <p:spPr>
          <a:xfrm flipV="1">
            <a:off x="1210779" y="1204546"/>
            <a:ext cx="503721" cy="1443345"/>
          </a:xfrm>
          <a:prstGeom prst="bentConnector5">
            <a:avLst>
              <a:gd name="adj1" fmla="val 45382"/>
              <a:gd name="adj2" fmla="val 51609"/>
              <a:gd name="adj3" fmla="val 44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7" idx="1"/>
          </p:cNvCxnSpPr>
          <p:nvPr/>
        </p:nvCxnSpPr>
        <p:spPr>
          <a:xfrm>
            <a:off x="1423190" y="1916062"/>
            <a:ext cx="291310" cy="109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" idx="3"/>
            <a:endCxn id="8" idx="1"/>
          </p:cNvCxnSpPr>
          <p:nvPr/>
        </p:nvCxnSpPr>
        <p:spPr>
          <a:xfrm>
            <a:off x="1210779" y="2808569"/>
            <a:ext cx="503721" cy="37207"/>
          </a:xfrm>
          <a:prstGeom prst="bentConnector5">
            <a:avLst>
              <a:gd name="adj1" fmla="val 45382"/>
              <a:gd name="adj2" fmla="val 1683261"/>
              <a:gd name="adj3" fmla="val 47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endCxn id="9" idx="1"/>
          </p:cNvCxnSpPr>
          <p:nvPr/>
        </p:nvCxnSpPr>
        <p:spPr>
          <a:xfrm rot="16200000" flipH="1">
            <a:off x="1179884" y="3715657"/>
            <a:ext cx="805541" cy="263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" idx="3"/>
            <a:endCxn id="12" idx="1"/>
          </p:cNvCxnSpPr>
          <p:nvPr/>
        </p:nvCxnSpPr>
        <p:spPr>
          <a:xfrm>
            <a:off x="2444261" y="1204546"/>
            <a:ext cx="461666" cy="1443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7" idx="3"/>
            <a:endCxn id="12" idx="1"/>
          </p:cNvCxnSpPr>
          <p:nvPr/>
        </p:nvCxnSpPr>
        <p:spPr>
          <a:xfrm>
            <a:off x="2444261" y="2025161"/>
            <a:ext cx="461666" cy="622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8" idx="3"/>
            <a:endCxn id="12" idx="1"/>
          </p:cNvCxnSpPr>
          <p:nvPr/>
        </p:nvCxnSpPr>
        <p:spPr>
          <a:xfrm flipV="1">
            <a:off x="2444261" y="2647890"/>
            <a:ext cx="461666" cy="19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9" idx="3"/>
            <a:endCxn id="12" idx="1"/>
          </p:cNvCxnSpPr>
          <p:nvPr/>
        </p:nvCxnSpPr>
        <p:spPr>
          <a:xfrm flipV="1">
            <a:off x="2444260" y="2647890"/>
            <a:ext cx="461667" cy="1602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12" idx="3"/>
            <a:endCxn id="13" idx="1"/>
          </p:cNvCxnSpPr>
          <p:nvPr/>
        </p:nvCxnSpPr>
        <p:spPr>
          <a:xfrm flipV="1">
            <a:off x="3961004" y="1204546"/>
            <a:ext cx="438609" cy="1443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12" idx="3"/>
            <a:endCxn id="14" idx="1"/>
          </p:cNvCxnSpPr>
          <p:nvPr/>
        </p:nvCxnSpPr>
        <p:spPr>
          <a:xfrm flipV="1">
            <a:off x="3961004" y="2025161"/>
            <a:ext cx="438609" cy="622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12" idx="3"/>
            <a:endCxn id="15" idx="1"/>
          </p:cNvCxnSpPr>
          <p:nvPr/>
        </p:nvCxnSpPr>
        <p:spPr>
          <a:xfrm>
            <a:off x="3961004" y="2647890"/>
            <a:ext cx="438609" cy="19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2" idx="3"/>
            <a:endCxn id="16" idx="1"/>
          </p:cNvCxnSpPr>
          <p:nvPr/>
        </p:nvCxnSpPr>
        <p:spPr>
          <a:xfrm>
            <a:off x="3961004" y="2647890"/>
            <a:ext cx="438608" cy="1602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25" idx="3"/>
            <a:endCxn id="37" idx="1"/>
          </p:cNvCxnSpPr>
          <p:nvPr/>
        </p:nvCxnSpPr>
        <p:spPr>
          <a:xfrm>
            <a:off x="7432313" y="1204546"/>
            <a:ext cx="347483" cy="1443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26" idx="3"/>
            <a:endCxn id="37" idx="1"/>
          </p:cNvCxnSpPr>
          <p:nvPr/>
        </p:nvCxnSpPr>
        <p:spPr>
          <a:xfrm>
            <a:off x="7432313" y="2025161"/>
            <a:ext cx="347483" cy="622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27" idx="3"/>
            <a:endCxn id="37" idx="1"/>
          </p:cNvCxnSpPr>
          <p:nvPr/>
        </p:nvCxnSpPr>
        <p:spPr>
          <a:xfrm flipV="1">
            <a:off x="7432313" y="2647890"/>
            <a:ext cx="347483" cy="19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8" idx="3"/>
            <a:endCxn id="37" idx="1"/>
          </p:cNvCxnSpPr>
          <p:nvPr/>
        </p:nvCxnSpPr>
        <p:spPr>
          <a:xfrm flipV="1">
            <a:off x="7432312" y="2647890"/>
            <a:ext cx="347484" cy="1602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37" idx="3"/>
            <a:endCxn id="38" idx="1"/>
          </p:cNvCxnSpPr>
          <p:nvPr/>
        </p:nvCxnSpPr>
        <p:spPr>
          <a:xfrm flipV="1">
            <a:off x="8834873" y="1189544"/>
            <a:ext cx="212412" cy="1458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7" idx="3"/>
            <a:endCxn id="39" idx="1"/>
          </p:cNvCxnSpPr>
          <p:nvPr/>
        </p:nvCxnSpPr>
        <p:spPr>
          <a:xfrm flipV="1">
            <a:off x="8834873" y="2240847"/>
            <a:ext cx="212411" cy="407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37" idx="3"/>
            <a:endCxn id="40" idx="1"/>
          </p:cNvCxnSpPr>
          <p:nvPr/>
        </p:nvCxnSpPr>
        <p:spPr>
          <a:xfrm>
            <a:off x="8834873" y="2647890"/>
            <a:ext cx="212411" cy="564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37" idx="3"/>
            <a:endCxn id="41" idx="1"/>
          </p:cNvCxnSpPr>
          <p:nvPr/>
        </p:nvCxnSpPr>
        <p:spPr>
          <a:xfrm>
            <a:off x="8834873" y="2647890"/>
            <a:ext cx="212411" cy="1769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8" idx="3"/>
            <a:endCxn id="47" idx="1"/>
          </p:cNvCxnSpPr>
          <p:nvPr/>
        </p:nvCxnSpPr>
        <p:spPr>
          <a:xfrm>
            <a:off x="9856178" y="1189544"/>
            <a:ext cx="460775" cy="322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8" idx="3"/>
            <a:endCxn id="44" idx="1"/>
          </p:cNvCxnSpPr>
          <p:nvPr/>
        </p:nvCxnSpPr>
        <p:spPr>
          <a:xfrm>
            <a:off x="9856178" y="1189544"/>
            <a:ext cx="46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38" idx="3"/>
            <a:endCxn id="45" idx="1"/>
          </p:cNvCxnSpPr>
          <p:nvPr/>
        </p:nvCxnSpPr>
        <p:spPr>
          <a:xfrm>
            <a:off x="9856178" y="1189544"/>
            <a:ext cx="460775" cy="10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38" idx="3"/>
            <a:endCxn id="46" idx="1"/>
          </p:cNvCxnSpPr>
          <p:nvPr/>
        </p:nvCxnSpPr>
        <p:spPr>
          <a:xfrm>
            <a:off x="9856178" y="1189544"/>
            <a:ext cx="460775" cy="202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39" idx="3"/>
            <a:endCxn id="44" idx="1"/>
          </p:cNvCxnSpPr>
          <p:nvPr/>
        </p:nvCxnSpPr>
        <p:spPr>
          <a:xfrm flipV="1">
            <a:off x="9856177" y="1189544"/>
            <a:ext cx="460777" cy="10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39" idx="3"/>
            <a:endCxn id="45" idx="1"/>
          </p:cNvCxnSpPr>
          <p:nvPr/>
        </p:nvCxnSpPr>
        <p:spPr>
          <a:xfrm>
            <a:off x="9856177" y="2240847"/>
            <a:ext cx="46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39" idx="3"/>
            <a:endCxn id="46" idx="1"/>
          </p:cNvCxnSpPr>
          <p:nvPr/>
        </p:nvCxnSpPr>
        <p:spPr>
          <a:xfrm>
            <a:off x="9856177" y="2240847"/>
            <a:ext cx="460776" cy="97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39" idx="3"/>
            <a:endCxn id="47" idx="1"/>
          </p:cNvCxnSpPr>
          <p:nvPr/>
        </p:nvCxnSpPr>
        <p:spPr>
          <a:xfrm>
            <a:off x="9856177" y="2240847"/>
            <a:ext cx="460776" cy="217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40" idx="3"/>
            <a:endCxn id="44" idx="1"/>
          </p:cNvCxnSpPr>
          <p:nvPr/>
        </p:nvCxnSpPr>
        <p:spPr>
          <a:xfrm flipV="1">
            <a:off x="9856177" y="1189544"/>
            <a:ext cx="460777" cy="202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40" idx="3"/>
            <a:endCxn id="45" idx="1"/>
          </p:cNvCxnSpPr>
          <p:nvPr/>
        </p:nvCxnSpPr>
        <p:spPr>
          <a:xfrm flipV="1">
            <a:off x="9856177" y="2240847"/>
            <a:ext cx="460776" cy="97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40" idx="3"/>
            <a:endCxn id="46" idx="1"/>
          </p:cNvCxnSpPr>
          <p:nvPr/>
        </p:nvCxnSpPr>
        <p:spPr>
          <a:xfrm>
            <a:off x="9856177" y="3212248"/>
            <a:ext cx="46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0" idx="3"/>
            <a:endCxn id="47" idx="1"/>
          </p:cNvCxnSpPr>
          <p:nvPr/>
        </p:nvCxnSpPr>
        <p:spPr>
          <a:xfrm>
            <a:off x="9856177" y="3212248"/>
            <a:ext cx="460776" cy="120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41" idx="3"/>
            <a:endCxn id="44" idx="1"/>
          </p:cNvCxnSpPr>
          <p:nvPr/>
        </p:nvCxnSpPr>
        <p:spPr>
          <a:xfrm flipV="1">
            <a:off x="9856177" y="1189544"/>
            <a:ext cx="460777" cy="322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41" idx="3"/>
            <a:endCxn id="45" idx="1"/>
          </p:cNvCxnSpPr>
          <p:nvPr/>
        </p:nvCxnSpPr>
        <p:spPr>
          <a:xfrm flipV="1">
            <a:off x="9856177" y="2240847"/>
            <a:ext cx="460776" cy="217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41" idx="3"/>
            <a:endCxn id="46" idx="1"/>
          </p:cNvCxnSpPr>
          <p:nvPr/>
        </p:nvCxnSpPr>
        <p:spPr>
          <a:xfrm flipV="1">
            <a:off x="9856177" y="3212248"/>
            <a:ext cx="460776" cy="120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41" idx="3"/>
            <a:endCxn id="47" idx="1"/>
          </p:cNvCxnSpPr>
          <p:nvPr/>
        </p:nvCxnSpPr>
        <p:spPr>
          <a:xfrm>
            <a:off x="9856177" y="4417017"/>
            <a:ext cx="46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44" idx="3"/>
          </p:cNvCxnSpPr>
          <p:nvPr/>
        </p:nvCxnSpPr>
        <p:spPr>
          <a:xfrm>
            <a:off x="11125847" y="1189544"/>
            <a:ext cx="444830" cy="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1565123" y="844061"/>
            <a:ext cx="419100" cy="4060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</a:rPr>
              <a:t>*</a:t>
            </a:r>
            <a:r>
              <a:rPr lang="en-US" altLang="zh-CN" sz="1100" dirty="0" smtClean="0">
                <a:solidFill>
                  <a:schemeClr val="tx1"/>
                </a:solidFill>
              </a:rPr>
              <a:t>50</a:t>
            </a:r>
            <a:r>
              <a:rPr lang="zh-CN" altLang="en-US" sz="1100" dirty="0" smtClean="0">
                <a:solidFill>
                  <a:schemeClr val="tx1"/>
                </a:solidFill>
              </a:rPr>
              <a:t>标签向量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45" idx="3"/>
          </p:cNvCxnSpPr>
          <p:nvPr/>
        </p:nvCxnSpPr>
        <p:spPr>
          <a:xfrm>
            <a:off x="11125846" y="2240847"/>
            <a:ext cx="460775" cy="1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46" idx="3"/>
          </p:cNvCxnSpPr>
          <p:nvPr/>
        </p:nvCxnSpPr>
        <p:spPr>
          <a:xfrm flipV="1">
            <a:off x="11125846" y="3206260"/>
            <a:ext cx="460775" cy="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47" idx="3"/>
          </p:cNvCxnSpPr>
          <p:nvPr/>
        </p:nvCxnSpPr>
        <p:spPr>
          <a:xfrm flipV="1">
            <a:off x="11125846" y="4417016"/>
            <a:ext cx="439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45272" y="798433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开始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4271598" y="1626211"/>
            <a:ext cx="1758463" cy="395654"/>
          </a:xfrm>
          <a:prstGeom prst="parallelogram">
            <a:avLst>
              <a:gd name="adj" fmla="val 5555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选择录入方式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271598" y="2433619"/>
            <a:ext cx="1758463" cy="395654"/>
          </a:xfrm>
          <a:prstGeom prst="parallelogram">
            <a:avLst>
              <a:gd name="adj" fmla="val 5111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填写表单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271598" y="3321136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提交表单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985848" y="4089176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收到成功响应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45271" y="5400874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提示返回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150830" y="1194087"/>
            <a:ext cx="0" cy="432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6" idx="0"/>
          </p:cNvCxnSpPr>
          <p:nvPr/>
        </p:nvCxnSpPr>
        <p:spPr>
          <a:xfrm>
            <a:off x="5150830" y="2021865"/>
            <a:ext cx="0" cy="4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4"/>
            <a:endCxn id="7" idx="0"/>
          </p:cNvCxnSpPr>
          <p:nvPr/>
        </p:nvCxnSpPr>
        <p:spPr>
          <a:xfrm>
            <a:off x="5150830" y="2829273"/>
            <a:ext cx="0" cy="4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554679" y="3641373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150828" y="5095510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cxnSp>
        <p:nvCxnSpPr>
          <p:cNvPr id="46" name="直接箭头连接符 45"/>
          <p:cNvCxnSpPr>
            <a:stCxn id="7" idx="3"/>
            <a:endCxn id="8" idx="0"/>
          </p:cNvCxnSpPr>
          <p:nvPr/>
        </p:nvCxnSpPr>
        <p:spPr>
          <a:xfrm flipH="1">
            <a:off x="5150829" y="3716790"/>
            <a:ext cx="1" cy="37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8" idx="2"/>
            <a:endCxn id="9" idx="0"/>
          </p:cNvCxnSpPr>
          <p:nvPr/>
        </p:nvCxnSpPr>
        <p:spPr>
          <a:xfrm>
            <a:off x="5150829" y="5028488"/>
            <a:ext cx="0" cy="37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8" idx="3"/>
            <a:endCxn id="6" idx="2"/>
          </p:cNvCxnSpPr>
          <p:nvPr/>
        </p:nvCxnSpPr>
        <p:spPr>
          <a:xfrm flipH="1" flipV="1">
            <a:off x="5928950" y="2631446"/>
            <a:ext cx="386860" cy="1927386"/>
          </a:xfrm>
          <a:prstGeom prst="bentConnector3">
            <a:avLst>
              <a:gd name="adj1" fmla="val -590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08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56269" y="4154732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开始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1582596" y="1888496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特征工程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201260" y="1888496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建立网络模型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201257" y="2679804"/>
            <a:ext cx="1758463" cy="395654"/>
          </a:xfrm>
          <a:prstGeom prst="parallelogram">
            <a:avLst>
              <a:gd name="adj" fmla="val 4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输入样本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7433905" y="2848698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模型表现理想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093329" y="4154732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结束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0"/>
            <a:endCxn id="5" idx="3"/>
          </p:cNvCxnSpPr>
          <p:nvPr/>
        </p:nvCxnSpPr>
        <p:spPr>
          <a:xfrm flipV="1">
            <a:off x="2461827" y="2284150"/>
            <a:ext cx="1" cy="1870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6" idx="5"/>
          </p:cNvCxnSpPr>
          <p:nvPr/>
        </p:nvCxnSpPr>
        <p:spPr>
          <a:xfrm>
            <a:off x="3341059" y="2086323"/>
            <a:ext cx="86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4"/>
            <a:endCxn id="7" idx="0"/>
          </p:cNvCxnSpPr>
          <p:nvPr/>
        </p:nvCxnSpPr>
        <p:spPr>
          <a:xfrm flipH="1">
            <a:off x="5080489" y="2284150"/>
            <a:ext cx="3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578385" y="2466744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598910" y="3872200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cxnSp>
        <p:nvCxnSpPr>
          <p:cNvPr id="16" name="直接箭头连接符 15"/>
          <p:cNvCxnSpPr>
            <a:stCxn id="8" idx="0"/>
            <a:endCxn id="77" idx="3"/>
          </p:cNvCxnSpPr>
          <p:nvPr/>
        </p:nvCxnSpPr>
        <p:spPr>
          <a:xfrm flipV="1">
            <a:off x="8598886" y="2284150"/>
            <a:ext cx="3" cy="56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7" idx="2"/>
            <a:endCxn id="8" idx="1"/>
          </p:cNvCxnSpPr>
          <p:nvPr/>
        </p:nvCxnSpPr>
        <p:spPr>
          <a:xfrm flipV="1">
            <a:off x="5959719" y="3318354"/>
            <a:ext cx="1474186" cy="1034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  <a:endCxn id="29" idx="0"/>
          </p:cNvCxnSpPr>
          <p:nvPr/>
        </p:nvCxnSpPr>
        <p:spPr>
          <a:xfrm>
            <a:off x="5080489" y="3075458"/>
            <a:ext cx="0" cy="32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平行四边形 28"/>
          <p:cNvSpPr/>
          <p:nvPr/>
        </p:nvSpPr>
        <p:spPr>
          <a:xfrm>
            <a:off x="4201257" y="3402544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训练模型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平行四边形 36"/>
          <p:cNvSpPr/>
          <p:nvPr/>
        </p:nvSpPr>
        <p:spPr>
          <a:xfrm>
            <a:off x="4201256" y="4154732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评估模型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29" idx="3"/>
            <a:endCxn id="37" idx="0"/>
          </p:cNvCxnSpPr>
          <p:nvPr/>
        </p:nvCxnSpPr>
        <p:spPr>
          <a:xfrm flipH="1">
            <a:off x="5080488" y="3798198"/>
            <a:ext cx="1" cy="35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8" idx="2"/>
            <a:endCxn id="9" idx="0"/>
          </p:cNvCxnSpPr>
          <p:nvPr/>
        </p:nvCxnSpPr>
        <p:spPr>
          <a:xfrm>
            <a:off x="8598886" y="3788010"/>
            <a:ext cx="1" cy="36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平行四边形 76"/>
          <p:cNvSpPr/>
          <p:nvPr/>
        </p:nvSpPr>
        <p:spPr>
          <a:xfrm>
            <a:off x="7719657" y="1888496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调整超参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5"/>
            <a:endCxn id="6" idx="2"/>
          </p:cNvCxnSpPr>
          <p:nvPr/>
        </p:nvCxnSpPr>
        <p:spPr>
          <a:xfrm flipH="1">
            <a:off x="5959723" y="2086323"/>
            <a:ext cx="175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67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45268" y="781224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开始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4271598" y="1626211"/>
            <a:ext cx="1758463" cy="395654"/>
          </a:xfrm>
          <a:prstGeom prst="parallelogram">
            <a:avLst>
              <a:gd name="adj" fmla="val 333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选择原始医案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271598" y="243361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请求预处理医案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271597" y="3144866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编辑表单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985846" y="4521381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收到成功响应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45269" y="5800090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提示返回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150826" y="1176878"/>
            <a:ext cx="4" cy="44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6" idx="0"/>
          </p:cNvCxnSpPr>
          <p:nvPr/>
        </p:nvCxnSpPr>
        <p:spPr>
          <a:xfrm>
            <a:off x="5150830" y="2021865"/>
            <a:ext cx="0" cy="4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4"/>
            <a:endCxn id="7" idx="0"/>
          </p:cNvCxnSpPr>
          <p:nvPr/>
        </p:nvCxnSpPr>
        <p:spPr>
          <a:xfrm flipH="1">
            <a:off x="5150829" y="2829273"/>
            <a:ext cx="1" cy="31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62748" y="4056462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58896" y="5499586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cxnSp>
        <p:nvCxnSpPr>
          <p:cNvPr id="15" name="直接箭头连接符 14"/>
          <p:cNvCxnSpPr>
            <a:stCxn id="33" idx="3"/>
            <a:endCxn id="8" idx="0"/>
          </p:cNvCxnSpPr>
          <p:nvPr/>
        </p:nvCxnSpPr>
        <p:spPr>
          <a:xfrm flipH="1">
            <a:off x="5150827" y="4305809"/>
            <a:ext cx="1" cy="21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5150827" y="5460693"/>
            <a:ext cx="0" cy="33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3"/>
            <a:endCxn id="7" idx="2"/>
          </p:cNvCxnSpPr>
          <p:nvPr/>
        </p:nvCxnSpPr>
        <p:spPr>
          <a:xfrm flipH="1" flipV="1">
            <a:off x="6030060" y="3342693"/>
            <a:ext cx="285748" cy="1648344"/>
          </a:xfrm>
          <a:prstGeom prst="bentConnector3">
            <a:avLst>
              <a:gd name="adj1" fmla="val -8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平行四边形 32"/>
          <p:cNvSpPr/>
          <p:nvPr/>
        </p:nvSpPr>
        <p:spPr>
          <a:xfrm>
            <a:off x="4271596" y="3910155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提交</a:t>
            </a:r>
            <a:r>
              <a:rPr lang="zh-CN" altLang="en-US" sz="1100" dirty="0" smtClean="0">
                <a:solidFill>
                  <a:schemeClr val="tx1"/>
                </a:solidFill>
              </a:rPr>
              <a:t>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7" idx="3"/>
            <a:endCxn id="33" idx="0"/>
          </p:cNvCxnSpPr>
          <p:nvPr/>
        </p:nvCxnSpPr>
        <p:spPr>
          <a:xfrm flipH="1">
            <a:off x="5150828" y="3540520"/>
            <a:ext cx="1" cy="36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平行四边形 51"/>
          <p:cNvSpPr/>
          <p:nvPr/>
        </p:nvSpPr>
        <p:spPr>
          <a:xfrm>
            <a:off x="2062539" y="243361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请求删除医案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158896" y="2115906"/>
            <a:ext cx="951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点击清洗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941770" y="1963092"/>
            <a:ext cx="879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点击删除</a:t>
            </a:r>
            <a:endParaRPr lang="zh-CN" altLang="en-US" sz="1100" dirty="0"/>
          </a:p>
        </p:txBody>
      </p:sp>
      <p:cxnSp>
        <p:nvCxnSpPr>
          <p:cNvPr id="56" name="肘形连接符 55"/>
          <p:cNvCxnSpPr>
            <a:stCxn id="5" idx="5"/>
            <a:endCxn id="52" idx="0"/>
          </p:cNvCxnSpPr>
          <p:nvPr/>
        </p:nvCxnSpPr>
        <p:spPr>
          <a:xfrm rot="10800000" flipV="1">
            <a:off x="2941772" y="1824037"/>
            <a:ext cx="1395769" cy="609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决策 58"/>
          <p:cNvSpPr/>
          <p:nvPr/>
        </p:nvSpPr>
        <p:spPr>
          <a:xfrm>
            <a:off x="1776789" y="3373152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收到成功响应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2" idx="3"/>
            <a:endCxn id="59" idx="0"/>
          </p:cNvCxnSpPr>
          <p:nvPr/>
        </p:nvCxnSpPr>
        <p:spPr>
          <a:xfrm flipH="1">
            <a:off x="2941770" y="2829273"/>
            <a:ext cx="1" cy="54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9" idx="2"/>
            <a:endCxn id="9" idx="1"/>
          </p:cNvCxnSpPr>
          <p:nvPr/>
        </p:nvCxnSpPr>
        <p:spPr>
          <a:xfrm rot="16200000" flipH="1">
            <a:off x="2950793" y="4303440"/>
            <a:ext cx="1685453" cy="1703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619390" y="4565240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676051" y="3074564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68" name="平行四边形 67"/>
          <p:cNvSpPr/>
          <p:nvPr/>
        </p:nvSpPr>
        <p:spPr>
          <a:xfrm>
            <a:off x="1754795" y="77764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提示删除异常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0" name="肘形连接符 69"/>
          <p:cNvCxnSpPr>
            <a:stCxn id="59" idx="1"/>
            <a:endCxn id="68" idx="5"/>
          </p:cNvCxnSpPr>
          <p:nvPr/>
        </p:nvCxnSpPr>
        <p:spPr>
          <a:xfrm rot="10800000">
            <a:off x="1754795" y="975476"/>
            <a:ext cx="21994" cy="2867332"/>
          </a:xfrm>
          <a:prstGeom prst="bentConnector3">
            <a:avLst>
              <a:gd name="adj1" fmla="val 11393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8" idx="2"/>
            <a:endCxn id="4" idx="1"/>
          </p:cNvCxnSpPr>
          <p:nvPr/>
        </p:nvCxnSpPr>
        <p:spPr>
          <a:xfrm>
            <a:off x="3513258" y="975476"/>
            <a:ext cx="1132010" cy="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45268" y="781224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开始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4271598" y="1626211"/>
            <a:ext cx="1758463" cy="395654"/>
          </a:xfrm>
          <a:prstGeom prst="parallelogram">
            <a:avLst>
              <a:gd name="adj" fmla="val 333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选择原始医案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271598" y="243361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请求预处理医案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271597" y="3144866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编辑表单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985846" y="4521381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收到诊断结果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45269" y="5800090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提示返回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150826" y="1176878"/>
            <a:ext cx="4" cy="44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6" idx="0"/>
          </p:cNvCxnSpPr>
          <p:nvPr/>
        </p:nvCxnSpPr>
        <p:spPr>
          <a:xfrm>
            <a:off x="5150830" y="2021865"/>
            <a:ext cx="0" cy="4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4"/>
            <a:endCxn id="7" idx="0"/>
          </p:cNvCxnSpPr>
          <p:nvPr/>
        </p:nvCxnSpPr>
        <p:spPr>
          <a:xfrm flipH="1">
            <a:off x="5150829" y="2829273"/>
            <a:ext cx="1" cy="31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62748" y="4056462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58896" y="5499586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cxnSp>
        <p:nvCxnSpPr>
          <p:cNvPr id="15" name="直接箭头连接符 14"/>
          <p:cNvCxnSpPr>
            <a:stCxn id="33" idx="3"/>
            <a:endCxn id="8" idx="0"/>
          </p:cNvCxnSpPr>
          <p:nvPr/>
        </p:nvCxnSpPr>
        <p:spPr>
          <a:xfrm flipH="1">
            <a:off x="5150827" y="4305809"/>
            <a:ext cx="1" cy="21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5150827" y="5460693"/>
            <a:ext cx="0" cy="33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3"/>
            <a:endCxn id="7" idx="2"/>
          </p:cNvCxnSpPr>
          <p:nvPr/>
        </p:nvCxnSpPr>
        <p:spPr>
          <a:xfrm flipH="1" flipV="1">
            <a:off x="6030060" y="3342693"/>
            <a:ext cx="285748" cy="1648344"/>
          </a:xfrm>
          <a:prstGeom prst="bentConnector3">
            <a:avLst>
              <a:gd name="adj1" fmla="val -8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平行四边形 32"/>
          <p:cNvSpPr/>
          <p:nvPr/>
        </p:nvSpPr>
        <p:spPr>
          <a:xfrm>
            <a:off x="4271596" y="3910155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提交</a:t>
            </a:r>
            <a:r>
              <a:rPr lang="zh-CN" altLang="en-US" sz="1100" dirty="0" smtClean="0">
                <a:solidFill>
                  <a:schemeClr val="tx1"/>
                </a:solidFill>
              </a:rPr>
              <a:t>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7" idx="3"/>
            <a:endCxn id="33" idx="0"/>
          </p:cNvCxnSpPr>
          <p:nvPr/>
        </p:nvCxnSpPr>
        <p:spPr>
          <a:xfrm flipH="1">
            <a:off x="5150828" y="3540520"/>
            <a:ext cx="1" cy="36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150825" y="2099106"/>
            <a:ext cx="951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点击诊断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062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45268" y="781224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开始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4271598" y="1626211"/>
            <a:ext cx="1758463" cy="395654"/>
          </a:xfrm>
          <a:prstGeom prst="parallelogram">
            <a:avLst>
              <a:gd name="adj" fmla="val 333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选择词条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271598" y="243361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请求</a:t>
            </a:r>
            <a:r>
              <a:rPr lang="zh-CN" altLang="en-US" sz="1100" dirty="0" smtClean="0">
                <a:solidFill>
                  <a:schemeClr val="tx1"/>
                </a:solidFill>
              </a:rPr>
              <a:t>当前表单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271597" y="3144866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编辑表单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985846" y="4521381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收到成功响应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45269" y="5800090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提示返回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150826" y="1176878"/>
            <a:ext cx="4" cy="44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6" idx="0"/>
          </p:cNvCxnSpPr>
          <p:nvPr/>
        </p:nvCxnSpPr>
        <p:spPr>
          <a:xfrm>
            <a:off x="5150830" y="2021865"/>
            <a:ext cx="0" cy="4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4"/>
            <a:endCxn id="7" idx="0"/>
          </p:cNvCxnSpPr>
          <p:nvPr/>
        </p:nvCxnSpPr>
        <p:spPr>
          <a:xfrm flipH="1">
            <a:off x="5150829" y="2829273"/>
            <a:ext cx="1" cy="31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62748" y="4056462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58896" y="5499586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cxnSp>
        <p:nvCxnSpPr>
          <p:cNvPr id="15" name="直接箭头连接符 14"/>
          <p:cNvCxnSpPr>
            <a:stCxn id="18" idx="3"/>
            <a:endCxn id="8" idx="0"/>
          </p:cNvCxnSpPr>
          <p:nvPr/>
        </p:nvCxnSpPr>
        <p:spPr>
          <a:xfrm flipH="1">
            <a:off x="5150827" y="4305809"/>
            <a:ext cx="1" cy="21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5150827" y="5460693"/>
            <a:ext cx="0" cy="33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3"/>
            <a:endCxn id="7" idx="2"/>
          </p:cNvCxnSpPr>
          <p:nvPr/>
        </p:nvCxnSpPr>
        <p:spPr>
          <a:xfrm flipH="1" flipV="1">
            <a:off x="6030060" y="3342693"/>
            <a:ext cx="285748" cy="1648344"/>
          </a:xfrm>
          <a:prstGeom prst="bentConnector3">
            <a:avLst>
              <a:gd name="adj1" fmla="val -8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4271596" y="3910155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提交</a:t>
            </a:r>
            <a:r>
              <a:rPr lang="zh-CN" altLang="en-US" sz="1100" dirty="0" smtClean="0">
                <a:solidFill>
                  <a:schemeClr val="tx1"/>
                </a:solidFill>
              </a:rPr>
              <a:t>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7" idx="3"/>
            <a:endCxn id="18" idx="0"/>
          </p:cNvCxnSpPr>
          <p:nvPr/>
        </p:nvCxnSpPr>
        <p:spPr>
          <a:xfrm flipH="1">
            <a:off x="5150828" y="3540520"/>
            <a:ext cx="1" cy="36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平行四边形 19"/>
          <p:cNvSpPr/>
          <p:nvPr/>
        </p:nvSpPr>
        <p:spPr>
          <a:xfrm>
            <a:off x="2062539" y="243361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请求删除词条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58896" y="2115906"/>
            <a:ext cx="951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点击修改</a:t>
            </a:r>
            <a:endParaRPr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941770" y="1963092"/>
            <a:ext cx="879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点击删除</a:t>
            </a:r>
            <a:endParaRPr lang="zh-CN" altLang="en-US" sz="1100" dirty="0"/>
          </a:p>
        </p:txBody>
      </p:sp>
      <p:cxnSp>
        <p:nvCxnSpPr>
          <p:cNvPr id="23" name="肘形连接符 22"/>
          <p:cNvCxnSpPr>
            <a:stCxn id="5" idx="5"/>
            <a:endCxn id="20" idx="0"/>
          </p:cNvCxnSpPr>
          <p:nvPr/>
        </p:nvCxnSpPr>
        <p:spPr>
          <a:xfrm rot="10800000" flipV="1">
            <a:off x="2941772" y="1824037"/>
            <a:ext cx="1395769" cy="609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图: 决策 23"/>
          <p:cNvSpPr/>
          <p:nvPr/>
        </p:nvSpPr>
        <p:spPr>
          <a:xfrm>
            <a:off x="1776789" y="3373152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收到成功响应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0" idx="3"/>
            <a:endCxn id="24" idx="0"/>
          </p:cNvCxnSpPr>
          <p:nvPr/>
        </p:nvCxnSpPr>
        <p:spPr>
          <a:xfrm flipH="1">
            <a:off x="2941770" y="2829273"/>
            <a:ext cx="1" cy="54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4" idx="2"/>
            <a:endCxn id="9" idx="1"/>
          </p:cNvCxnSpPr>
          <p:nvPr/>
        </p:nvCxnSpPr>
        <p:spPr>
          <a:xfrm rot="16200000" flipH="1">
            <a:off x="2950793" y="4303440"/>
            <a:ext cx="1685453" cy="1703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619390" y="4565240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676051" y="3074564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29" name="平行四边形 28"/>
          <p:cNvSpPr/>
          <p:nvPr/>
        </p:nvSpPr>
        <p:spPr>
          <a:xfrm>
            <a:off x="1754795" y="77764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提示删除异常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24" idx="1"/>
            <a:endCxn id="29" idx="5"/>
          </p:cNvCxnSpPr>
          <p:nvPr/>
        </p:nvCxnSpPr>
        <p:spPr>
          <a:xfrm rot="10800000">
            <a:off x="1754795" y="975476"/>
            <a:ext cx="21994" cy="2867332"/>
          </a:xfrm>
          <a:prstGeom prst="bentConnector3">
            <a:avLst>
              <a:gd name="adj1" fmla="val 11393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  <a:endCxn id="4" idx="1"/>
          </p:cNvCxnSpPr>
          <p:nvPr/>
        </p:nvCxnSpPr>
        <p:spPr>
          <a:xfrm>
            <a:off x="3513258" y="975476"/>
            <a:ext cx="1132010" cy="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平行四边形 33"/>
          <p:cNvSpPr/>
          <p:nvPr/>
        </p:nvSpPr>
        <p:spPr>
          <a:xfrm>
            <a:off x="7151818" y="243361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填写表单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流程图: 决策 34"/>
          <p:cNvSpPr/>
          <p:nvPr/>
        </p:nvSpPr>
        <p:spPr>
          <a:xfrm>
            <a:off x="6866067" y="3810134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收到成功响应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442969" y="3345215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cxnSp>
        <p:nvCxnSpPr>
          <p:cNvPr id="39" name="直接箭头连接符 38"/>
          <p:cNvCxnSpPr>
            <a:stCxn id="42" idx="3"/>
            <a:endCxn id="35" idx="0"/>
          </p:cNvCxnSpPr>
          <p:nvPr/>
        </p:nvCxnSpPr>
        <p:spPr>
          <a:xfrm flipH="1">
            <a:off x="8031048" y="3594562"/>
            <a:ext cx="1" cy="21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5" idx="3"/>
            <a:endCxn id="34" idx="2"/>
          </p:cNvCxnSpPr>
          <p:nvPr/>
        </p:nvCxnSpPr>
        <p:spPr>
          <a:xfrm flipH="1" flipV="1">
            <a:off x="8910281" y="2631446"/>
            <a:ext cx="285748" cy="1648344"/>
          </a:xfrm>
          <a:prstGeom prst="bentConnector3">
            <a:avLst>
              <a:gd name="adj1" fmla="val -8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平行四边形 41"/>
          <p:cNvSpPr/>
          <p:nvPr/>
        </p:nvSpPr>
        <p:spPr>
          <a:xfrm>
            <a:off x="7151817" y="3198908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提交</a:t>
            </a:r>
            <a:r>
              <a:rPr lang="zh-CN" altLang="en-US" sz="1100" dirty="0" smtClean="0">
                <a:solidFill>
                  <a:schemeClr val="tx1"/>
                </a:solidFill>
              </a:rPr>
              <a:t>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4" idx="3"/>
            <a:endCxn id="42" idx="0"/>
          </p:cNvCxnSpPr>
          <p:nvPr/>
        </p:nvCxnSpPr>
        <p:spPr>
          <a:xfrm flipH="1">
            <a:off x="8031049" y="2829273"/>
            <a:ext cx="1" cy="36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5" idx="2"/>
            <a:endCxn id="9" idx="3"/>
          </p:cNvCxnSpPr>
          <p:nvPr/>
        </p:nvCxnSpPr>
        <p:spPr>
          <a:xfrm rot="5400000">
            <a:off x="6219481" y="4186349"/>
            <a:ext cx="1248471" cy="2374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044968" y="5518097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sp>
        <p:nvSpPr>
          <p:cNvPr id="57" name="平行四边形 56"/>
          <p:cNvSpPr/>
          <p:nvPr/>
        </p:nvSpPr>
        <p:spPr>
          <a:xfrm>
            <a:off x="7151816" y="77764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点击新增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4" idx="3"/>
            <a:endCxn id="57" idx="5"/>
          </p:cNvCxnSpPr>
          <p:nvPr/>
        </p:nvCxnSpPr>
        <p:spPr>
          <a:xfrm flipV="1">
            <a:off x="5656383" y="975476"/>
            <a:ext cx="1495433" cy="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7" idx="3"/>
            <a:endCxn id="34" idx="0"/>
          </p:cNvCxnSpPr>
          <p:nvPr/>
        </p:nvCxnSpPr>
        <p:spPr>
          <a:xfrm>
            <a:off x="8031048" y="1173303"/>
            <a:ext cx="2" cy="126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2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45268" y="781224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开始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4271598" y="1626211"/>
            <a:ext cx="1758463" cy="395654"/>
          </a:xfrm>
          <a:prstGeom prst="parallelogram">
            <a:avLst>
              <a:gd name="adj" fmla="val 333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选择训练日志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271598" y="243361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请求</a:t>
            </a:r>
            <a:r>
              <a:rPr lang="zh-CN" altLang="en-US" sz="1100" dirty="0" smtClean="0">
                <a:solidFill>
                  <a:schemeClr val="tx1"/>
                </a:solidFill>
              </a:rPr>
              <a:t>当前表单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271597" y="3144866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编辑表单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985846" y="4521381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收到成功响应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45269" y="5800090"/>
            <a:ext cx="1011115" cy="39565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提示返回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150826" y="1176878"/>
            <a:ext cx="4" cy="44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6" idx="0"/>
          </p:cNvCxnSpPr>
          <p:nvPr/>
        </p:nvCxnSpPr>
        <p:spPr>
          <a:xfrm>
            <a:off x="5150830" y="2021865"/>
            <a:ext cx="0" cy="4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4"/>
            <a:endCxn id="7" idx="0"/>
          </p:cNvCxnSpPr>
          <p:nvPr/>
        </p:nvCxnSpPr>
        <p:spPr>
          <a:xfrm flipH="1">
            <a:off x="5150829" y="2829273"/>
            <a:ext cx="1" cy="31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62748" y="4056462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58896" y="5499586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cxnSp>
        <p:nvCxnSpPr>
          <p:cNvPr id="15" name="直接箭头连接符 14"/>
          <p:cNvCxnSpPr>
            <a:stCxn id="18" idx="3"/>
            <a:endCxn id="8" idx="0"/>
          </p:cNvCxnSpPr>
          <p:nvPr/>
        </p:nvCxnSpPr>
        <p:spPr>
          <a:xfrm flipH="1">
            <a:off x="5150827" y="4305809"/>
            <a:ext cx="1" cy="21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5150827" y="5460693"/>
            <a:ext cx="0" cy="33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3"/>
            <a:endCxn id="7" idx="2"/>
          </p:cNvCxnSpPr>
          <p:nvPr/>
        </p:nvCxnSpPr>
        <p:spPr>
          <a:xfrm flipH="1" flipV="1">
            <a:off x="6030060" y="3342693"/>
            <a:ext cx="285748" cy="1648344"/>
          </a:xfrm>
          <a:prstGeom prst="bentConnector3">
            <a:avLst>
              <a:gd name="adj1" fmla="val -8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4271596" y="3910155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提交</a:t>
            </a:r>
            <a:r>
              <a:rPr lang="zh-CN" altLang="en-US" sz="1100" dirty="0" smtClean="0">
                <a:solidFill>
                  <a:schemeClr val="tx1"/>
                </a:solidFill>
              </a:rPr>
              <a:t>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7" idx="3"/>
            <a:endCxn id="18" idx="0"/>
          </p:cNvCxnSpPr>
          <p:nvPr/>
        </p:nvCxnSpPr>
        <p:spPr>
          <a:xfrm flipH="1">
            <a:off x="5150828" y="3540520"/>
            <a:ext cx="1" cy="36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平行四边形 19"/>
          <p:cNvSpPr/>
          <p:nvPr/>
        </p:nvSpPr>
        <p:spPr>
          <a:xfrm>
            <a:off x="2062539" y="243361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请求删除日志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58896" y="2115906"/>
            <a:ext cx="951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点击修改</a:t>
            </a:r>
            <a:endParaRPr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941770" y="1963092"/>
            <a:ext cx="879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点击删除</a:t>
            </a:r>
            <a:endParaRPr lang="zh-CN" altLang="en-US" sz="1100" dirty="0"/>
          </a:p>
        </p:txBody>
      </p:sp>
      <p:cxnSp>
        <p:nvCxnSpPr>
          <p:cNvPr id="23" name="肘形连接符 22"/>
          <p:cNvCxnSpPr>
            <a:stCxn id="5" idx="5"/>
            <a:endCxn id="20" idx="0"/>
          </p:cNvCxnSpPr>
          <p:nvPr/>
        </p:nvCxnSpPr>
        <p:spPr>
          <a:xfrm rot="10800000" flipV="1">
            <a:off x="2941772" y="1824037"/>
            <a:ext cx="1395769" cy="609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图: 决策 23"/>
          <p:cNvSpPr/>
          <p:nvPr/>
        </p:nvSpPr>
        <p:spPr>
          <a:xfrm>
            <a:off x="1776789" y="3373152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收到成功响应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0" idx="3"/>
            <a:endCxn id="24" idx="0"/>
          </p:cNvCxnSpPr>
          <p:nvPr/>
        </p:nvCxnSpPr>
        <p:spPr>
          <a:xfrm flipH="1">
            <a:off x="2941770" y="2829273"/>
            <a:ext cx="1" cy="54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4" idx="2"/>
            <a:endCxn id="9" idx="1"/>
          </p:cNvCxnSpPr>
          <p:nvPr/>
        </p:nvCxnSpPr>
        <p:spPr>
          <a:xfrm rot="16200000" flipH="1">
            <a:off x="2950793" y="4303440"/>
            <a:ext cx="1685453" cy="1703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619390" y="4565240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676051" y="3074564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29" name="平行四边形 28"/>
          <p:cNvSpPr/>
          <p:nvPr/>
        </p:nvSpPr>
        <p:spPr>
          <a:xfrm>
            <a:off x="1754795" y="77764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提示删除异常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24" idx="1"/>
            <a:endCxn id="29" idx="5"/>
          </p:cNvCxnSpPr>
          <p:nvPr/>
        </p:nvCxnSpPr>
        <p:spPr>
          <a:xfrm rot="10800000">
            <a:off x="1754795" y="975476"/>
            <a:ext cx="21994" cy="2867332"/>
          </a:xfrm>
          <a:prstGeom prst="bentConnector3">
            <a:avLst>
              <a:gd name="adj1" fmla="val 11393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  <a:endCxn id="4" idx="1"/>
          </p:cNvCxnSpPr>
          <p:nvPr/>
        </p:nvCxnSpPr>
        <p:spPr>
          <a:xfrm>
            <a:off x="3513258" y="975476"/>
            <a:ext cx="1132010" cy="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平行四边形 33"/>
          <p:cNvSpPr/>
          <p:nvPr/>
        </p:nvSpPr>
        <p:spPr>
          <a:xfrm>
            <a:off x="7151818" y="243361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填写表单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流程图: 决策 34"/>
          <p:cNvSpPr/>
          <p:nvPr/>
        </p:nvSpPr>
        <p:spPr>
          <a:xfrm>
            <a:off x="6866067" y="3810134"/>
            <a:ext cx="2329962" cy="939312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收到成功响应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442969" y="3345215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cxnSp>
        <p:nvCxnSpPr>
          <p:cNvPr id="39" name="直接箭头连接符 38"/>
          <p:cNvCxnSpPr>
            <a:stCxn id="42" idx="3"/>
            <a:endCxn id="35" idx="0"/>
          </p:cNvCxnSpPr>
          <p:nvPr/>
        </p:nvCxnSpPr>
        <p:spPr>
          <a:xfrm flipH="1">
            <a:off x="8031048" y="3594562"/>
            <a:ext cx="1" cy="21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5" idx="3"/>
            <a:endCxn id="34" idx="2"/>
          </p:cNvCxnSpPr>
          <p:nvPr/>
        </p:nvCxnSpPr>
        <p:spPr>
          <a:xfrm flipH="1" flipV="1">
            <a:off x="8910281" y="2631446"/>
            <a:ext cx="285748" cy="1648344"/>
          </a:xfrm>
          <a:prstGeom prst="bentConnector3">
            <a:avLst>
              <a:gd name="adj1" fmla="val -8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平行四边形 41"/>
          <p:cNvSpPr/>
          <p:nvPr/>
        </p:nvSpPr>
        <p:spPr>
          <a:xfrm>
            <a:off x="7151817" y="3198908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提交</a:t>
            </a:r>
            <a:r>
              <a:rPr lang="zh-CN" altLang="en-US" sz="1100" dirty="0" smtClean="0">
                <a:solidFill>
                  <a:schemeClr val="tx1"/>
                </a:solidFill>
              </a:rPr>
              <a:t>表单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4" idx="3"/>
            <a:endCxn id="42" idx="0"/>
          </p:cNvCxnSpPr>
          <p:nvPr/>
        </p:nvCxnSpPr>
        <p:spPr>
          <a:xfrm flipH="1">
            <a:off x="8031049" y="2829273"/>
            <a:ext cx="1" cy="36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5" idx="2"/>
            <a:endCxn id="9" idx="3"/>
          </p:cNvCxnSpPr>
          <p:nvPr/>
        </p:nvCxnSpPr>
        <p:spPr>
          <a:xfrm rot="5400000">
            <a:off x="6219481" y="4186349"/>
            <a:ext cx="1248471" cy="2374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044968" y="5518097"/>
            <a:ext cx="32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sp>
        <p:nvSpPr>
          <p:cNvPr id="57" name="平行四边形 56"/>
          <p:cNvSpPr/>
          <p:nvPr/>
        </p:nvSpPr>
        <p:spPr>
          <a:xfrm>
            <a:off x="7151816" y="777649"/>
            <a:ext cx="1758463" cy="395654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点击新增训练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4" idx="3"/>
            <a:endCxn id="57" idx="5"/>
          </p:cNvCxnSpPr>
          <p:nvPr/>
        </p:nvCxnSpPr>
        <p:spPr>
          <a:xfrm flipV="1">
            <a:off x="5656383" y="975476"/>
            <a:ext cx="1495433" cy="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7" idx="3"/>
            <a:endCxn id="34" idx="0"/>
          </p:cNvCxnSpPr>
          <p:nvPr/>
        </p:nvCxnSpPr>
        <p:spPr>
          <a:xfrm>
            <a:off x="8031048" y="1173303"/>
            <a:ext cx="2" cy="126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413</Words>
  <Application>Microsoft Office PowerPoint</Application>
  <PresentationFormat>宽屏</PresentationFormat>
  <Paragraphs>171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21</cp:revision>
  <dcterms:created xsi:type="dcterms:W3CDTF">2019-05-09T16:22:18Z</dcterms:created>
  <dcterms:modified xsi:type="dcterms:W3CDTF">2019-05-23T14:16:39Z</dcterms:modified>
</cp:coreProperties>
</file>