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3"/>
  </p:handoutMasterIdLst>
  <p:sldIdLst>
    <p:sldId id="256" r:id="rId3"/>
    <p:sldId id="266" r:id="rId4"/>
    <p:sldId id="270" r:id="rId5"/>
    <p:sldId id="276" r:id="rId6"/>
    <p:sldId id="271" r:id="rId7"/>
    <p:sldId id="272" r:id="rId8"/>
    <p:sldId id="273" r:id="rId9"/>
    <p:sldId id="277" r:id="rId10"/>
    <p:sldId id="274" r:id="rId11"/>
    <p:sldId id="27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6682" autoAdjust="0"/>
  </p:normalViewPr>
  <p:slideViewPr>
    <p:cSldViewPr snapToGrid="0" snapToObjects="1">
      <p:cViewPr varScale="1">
        <p:scale>
          <a:sx n="145" d="100"/>
          <a:sy n="145" d="100"/>
        </p:scale>
        <p:origin x="102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endParaRPr lang="en-US" sz="66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Autofit/>
          </a:bodyPr>
          <a:lstStyle/>
          <a:p>
            <a:r>
              <a:rPr lang="en-US" sz="1600" dirty="0"/>
              <a:t>CS4160 Blockchain Engineering (2017/18 Q2)</a:t>
            </a:r>
          </a:p>
          <a:p>
            <a:pPr algn="r"/>
            <a:r>
              <a:rPr lang="en-US" sz="900" dirty="0"/>
              <a:t>Project by:</a:t>
            </a:r>
          </a:p>
          <a:p>
            <a:pPr algn="r"/>
            <a:r>
              <a:rPr lang="en-US" sz="900" dirty="0"/>
              <a:t>Joseph </a:t>
            </a:r>
            <a:r>
              <a:rPr lang="en-US" sz="900" dirty="0" err="1"/>
              <a:t>Verburg</a:t>
            </a:r>
            <a:r>
              <a:rPr lang="en-US" sz="900" dirty="0"/>
              <a:t> 4018575</a:t>
            </a:r>
          </a:p>
          <a:p>
            <a:pPr algn="r"/>
            <a:r>
              <a:rPr lang="nl-NL" sz="900" dirty="0"/>
              <a:t>Michal Loin 4587324</a:t>
            </a:r>
            <a:endParaRPr lang="en-US" sz="900" dirty="0"/>
          </a:p>
          <a:p>
            <a:pPr algn="r"/>
            <a:r>
              <a:rPr lang="nl-NL" sz="900" dirty="0"/>
              <a:t>Jetse Brouwer 4615964</a:t>
            </a:r>
            <a:endParaRPr lang="en-US" sz="900" dirty="0"/>
          </a:p>
          <a:p>
            <a:pPr algn="r"/>
            <a:r>
              <a:rPr lang="nl-NL" sz="900" dirty="0"/>
              <a:t>Niels Hokke 4610148</a:t>
            </a:r>
            <a:endParaRPr lang="en-US" sz="900" dirty="0"/>
          </a:p>
          <a:p>
            <a:pPr algn="r"/>
            <a:r>
              <a:rPr lang="nl-NL" sz="900" dirty="0"/>
              <a:t>Evgenia Domnenkova 4625633</a:t>
            </a:r>
            <a:endParaRPr lang="en-US" sz="9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5AC1-A322-4BD1-82CF-9EBF380B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32" y="146839"/>
            <a:ext cx="7538867" cy="26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842037"/>
            <a:ext cx="7106464" cy="3844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6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 caused by unpredictable consumers and producers</a:t>
            </a:r>
          </a:p>
          <a:p>
            <a:r>
              <a:rPr lang="en-US" dirty="0"/>
              <a:t>consumers are also becoming producers</a:t>
            </a:r>
          </a:p>
          <a:p>
            <a:r>
              <a:rPr lang="en-US" dirty="0"/>
              <a:t>intermittent sources vs old fashioned powerplant-household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a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physical grid setup</a:t>
            </a:r>
          </a:p>
          <a:p>
            <a:r>
              <a:rPr lang="en-US" dirty="0"/>
              <a:t>physical limit on capacity</a:t>
            </a:r>
          </a:p>
          <a:p>
            <a:r>
              <a:rPr lang="en-US" dirty="0"/>
              <a:t>multiple parties involved</a:t>
            </a:r>
          </a:p>
          <a:p>
            <a:r>
              <a:rPr lang="en-US" dirty="0"/>
              <a:t>absence of dynamic balancing</a:t>
            </a:r>
          </a:p>
          <a:p>
            <a:r>
              <a:rPr lang="en-US" dirty="0"/>
              <a:t>on the lowest level the imbalances are not yet a problem, but combined they become large and can overload grid inter-cluster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7D28-88C2-44EC-84E5-914BBBAC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nl-NL" dirty="0"/>
              <a:t>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2034D-9743-418F-80F8-5523D5E3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14" y="1410732"/>
            <a:ext cx="7492817" cy="33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6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balance dynamically: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80181"/>
            <a:ext cx="7106464" cy="3844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a backup supplier at all time</a:t>
            </a:r>
          </a:p>
          <a:p>
            <a:r>
              <a:rPr lang="en-US" dirty="0"/>
              <a:t>collect clients baseline consumption and their flexibility</a:t>
            </a:r>
          </a:p>
          <a:p>
            <a:r>
              <a:rPr lang="en-US" dirty="0"/>
              <a:t>balance at the cluster level</a:t>
            </a:r>
          </a:p>
          <a:p>
            <a:r>
              <a:rPr lang="en-US" dirty="0"/>
              <a:t>send aggregated cluster imbalance and flexibility up to intra-cluster level</a:t>
            </a:r>
          </a:p>
          <a:p>
            <a:r>
              <a:rPr lang="en-US" dirty="0"/>
              <a:t>repeat through cluster levels until no imbalance or the root is reached</a:t>
            </a:r>
          </a:p>
        </p:txBody>
      </p:sp>
    </p:spTree>
    <p:extLst>
      <p:ext uri="{BB962C8B-B14F-4D97-AF65-F5344CB8AC3E}">
        <p14:creationId xmlns:p14="http://schemas.microsoft.com/office/powerpoint/2010/main" val="398678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blockchain &amp; </a:t>
            </a:r>
            <a:r>
              <a:rPr lang="en-US" dirty="0" err="1"/>
              <a:t>tendermint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67025"/>
            <a:ext cx="7106464" cy="3844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parties collaborate in a single market</a:t>
            </a:r>
          </a:p>
          <a:p>
            <a:r>
              <a:rPr lang="en-US" dirty="0"/>
              <a:t>lack of trust between the parties</a:t>
            </a:r>
          </a:p>
          <a:p>
            <a:r>
              <a:rPr lang="en-US" dirty="0"/>
              <a:t>permissioned blockchain mirrors highly regulated environment</a:t>
            </a:r>
          </a:p>
          <a:p>
            <a:r>
              <a:rPr lang="en-US"/>
              <a:t>proof </a:t>
            </a:r>
            <a:r>
              <a:rPr lang="en-US" dirty="0"/>
              <a:t>of stake is more energy efficient and suitable for permissioned blockchain</a:t>
            </a:r>
          </a:p>
          <a:p>
            <a:r>
              <a:rPr lang="en-US" dirty="0" err="1"/>
              <a:t>tendermint</a:t>
            </a:r>
            <a:r>
              <a:rPr lang="en-US" dirty="0"/>
              <a:t> is agnostic of application logic but has BFT consensus across validators and messaging implemented out of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4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045957"/>
            <a:ext cx="7106464" cy="38442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Toolkit: </a:t>
            </a:r>
            <a:r>
              <a:rPr lang="en-US" dirty="0" err="1"/>
              <a:t>Tendermint</a:t>
            </a:r>
            <a:r>
              <a:rPr lang="en-US" dirty="0"/>
              <a:t>, </a:t>
            </a:r>
            <a:r>
              <a:rPr lang="en-US" dirty="0" err="1"/>
              <a:t>Protobuf</a:t>
            </a:r>
            <a:r>
              <a:rPr lang="en-US" dirty="0"/>
              <a:t>, Python, Docker, Node.js,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Simulated data</a:t>
            </a:r>
          </a:p>
          <a:p>
            <a:r>
              <a:rPr lang="en-US" dirty="0" err="1"/>
              <a:t>Tendermint</a:t>
            </a:r>
            <a:r>
              <a:rPr lang="en-US" dirty="0"/>
              <a:t> ABCI: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Signatures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Balancing algorithm (every 15 mins, configurable)</a:t>
            </a:r>
          </a:p>
          <a:p>
            <a:r>
              <a:rPr lang="en-US" dirty="0"/>
              <a:t>Thin </a:t>
            </a:r>
            <a:r>
              <a:rPr lang="en-US" dirty="0" err="1"/>
              <a:t>Visualisation</a:t>
            </a:r>
            <a:r>
              <a:rPr lang="en-US" dirty="0"/>
              <a:t> Client:</a:t>
            </a:r>
          </a:p>
          <a:p>
            <a:pPr lvl="1"/>
            <a:r>
              <a:rPr lang="en-US" dirty="0"/>
              <a:t>Subscribed to messaging using tags</a:t>
            </a:r>
          </a:p>
          <a:p>
            <a:pPr lvl="1"/>
            <a:r>
              <a:rPr lang="en-US" dirty="0" err="1"/>
              <a:t>Visualises</a:t>
            </a:r>
            <a:r>
              <a:rPr lang="en-US" dirty="0"/>
              <a:t> state and transaction flow</a:t>
            </a:r>
          </a:p>
          <a:p>
            <a:r>
              <a:rPr lang="en-US" dirty="0"/>
              <a:t>Number of nodes:</a:t>
            </a:r>
          </a:p>
          <a:p>
            <a:r>
              <a:rPr lang="en-US" dirty="0"/>
              <a:t>Number of clients:</a:t>
            </a:r>
          </a:p>
        </p:txBody>
      </p:sp>
    </p:spTree>
    <p:extLst>
      <p:ext uri="{BB962C8B-B14F-4D97-AF65-F5344CB8AC3E}">
        <p14:creationId xmlns:p14="http://schemas.microsoft.com/office/powerpoint/2010/main" val="20633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0E90-1325-43FB-8AE6-81DEFE84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343-429F-4C18-B525-77DBFDFE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X </a:t>
            </a:r>
            <a:r>
              <a:rPr lang="nl-NL" dirty="0" err="1"/>
              <a:t>amount</a:t>
            </a:r>
            <a:r>
              <a:rPr lang="nl-NL" dirty="0"/>
              <a:t> more </a:t>
            </a:r>
            <a:r>
              <a:rPr lang="nl-NL" dirty="0" err="1"/>
              <a:t>balanced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handle X transactions/second</a:t>
            </a:r>
          </a:p>
          <a:p>
            <a:r>
              <a:rPr lang="nl-NL" dirty="0"/>
              <a:t>Ect…</a:t>
            </a:r>
          </a:p>
        </p:txBody>
      </p:sp>
    </p:spTree>
    <p:extLst>
      <p:ext uri="{BB962C8B-B14F-4D97-AF65-F5344CB8AC3E}">
        <p14:creationId xmlns:p14="http://schemas.microsoft.com/office/powerpoint/2010/main" val="23961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842037"/>
            <a:ext cx="7106464" cy="3844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0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231</Words>
  <Application>Microsoft Office PowerPoint</Application>
  <PresentationFormat>On-screen Show (16:9)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Custom Design</vt:lpstr>
      <vt:lpstr>PowerPoint Presentation</vt:lpstr>
      <vt:lpstr>Problem:</vt:lpstr>
      <vt:lpstr>Why it is a problem:</vt:lpstr>
      <vt:lpstr>Solution:</vt:lpstr>
      <vt:lpstr>How to balance dynamically:</vt:lpstr>
      <vt:lpstr>Why blockchain &amp; tendermint:</vt:lpstr>
      <vt:lpstr>Implementation overview:</vt:lpstr>
      <vt:lpstr>Results:</vt:lpstr>
      <vt:lpstr>Demo</vt:lpstr>
      <vt:lpstr>Questions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Nelis</cp:lastModifiedBy>
  <cp:revision>36</cp:revision>
  <dcterms:created xsi:type="dcterms:W3CDTF">2015-07-09T11:57:30Z</dcterms:created>
  <dcterms:modified xsi:type="dcterms:W3CDTF">2018-02-18T12:20:00Z</dcterms:modified>
</cp:coreProperties>
</file>