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-55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900F-B014-4D46-825F-346E50FA2AB7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1064-1535-4378-BBEC-966E9B8F52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2B4-C6CE-4AF8-9078-E99FFD5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E766-2FF1-499B-8D0F-15EF4185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A41E-385F-4100-A176-E9CAE81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A182-C627-4F05-9D8E-01C28E2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C0-0418-47C5-B42A-6A19FE0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0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59C-9D92-4017-9579-3460D04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8EA9-DA24-4DF5-B5EE-D0CEA8C6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7993-93EE-4849-B966-0C9A2C3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46C-1196-4435-8664-91FA5E8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D60D-232D-43D1-87C4-255F7FA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4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E4E-4270-455F-AD12-C7A4AABE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B49A-2576-4820-9E0B-637D0C50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4E4E-7F07-4206-A8C9-299A2A5F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C18-D7E1-4C52-A00A-7DB4DA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0BD2-A1B0-4CB0-A5D0-DD25E07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E4C3-B3C9-4BAE-AD81-43D6C13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56D-CC42-4660-AC2E-270FACDA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074-ECB7-4E58-B00B-5BAA9DA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DCD-E704-4EDD-978D-33D039F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19FA-F1D0-4B7B-A0A1-459AC55E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6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807-EDD4-4347-A0D9-AC55415D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46DD-CCCB-460E-BAAC-594EF1F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766-9C7A-4468-83C5-A1AC44E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71CB-4949-45C3-9B65-1A7D4190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A5C-2BCA-4294-A7EF-0D2BDD00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4FA0-1E57-4306-BD11-F33826B6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792-7FCF-4F37-A796-5B7E5E12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193F-A8E9-4FA5-9403-ABC7FB6E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E5CD-414B-46DC-9662-9998BED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CC0B-087B-43C8-9562-6EAA6F8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682AA-7633-4002-884D-C9FCD64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F34-944B-4211-B789-9D4071F2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76-1B8A-48E9-AEFF-8C45D421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0596B-8BDD-4359-9D58-FBB30FE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471EE-CC10-4156-A568-4A4540EB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22781-CA3D-4DB5-926D-EB172C93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1EDC7-7A54-4C74-81C1-63299144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A9CBC-B072-4600-95BF-4AC903B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35213-D54B-4BB3-A37E-8F0A7E9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6B3D-E59A-48AB-8F07-01D97AD6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FB9A5-05BA-460A-8E2B-8AA966B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4633-9B52-4127-B5C5-60C2F7E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B685-4028-489C-846B-7C9B3E4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3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597F-54AF-48ED-9A1D-1C27EFD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8161-C0CB-411A-BB52-D95067E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0BA10-BC3D-4DE3-92F2-78D5172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1313-4CE5-468A-B09E-E0343D5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882A-B290-4778-A9E0-63B686ED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347F-B167-4021-A25D-7776F196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0A5-544C-45CE-97F4-B3FE3D0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FFC3-F017-442C-8FAC-2DEA606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5FA5-67FA-4C0E-B823-D66EED6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6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1318-1F02-488E-BD04-160C015F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94692-2B44-49E3-ACEE-43FA033E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0D41-6963-4C4D-AAC4-65BAF38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C664-AC20-4C4D-959F-5186BBA4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C981-C81B-4040-A108-CA251EA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F4FB-9AB4-4A16-B6DB-1E576A6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78B4-DB3A-42BA-9FA8-4F283F3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759D-9DF3-40CC-9BDE-643C87E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E1C7-E7AE-40E3-B0F2-0CED4CFC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B9EE-5EB6-422A-AB9B-24AF2E0CE231}" type="datetimeFigureOut">
              <a:rPr lang="nl-NL" smtClean="0"/>
              <a:t>20-12-2017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2D61-50E6-4BDA-A8AE-49DBC409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A5F-4087-46C7-BED7-128A3C8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2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4111452" y="270341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4117656" y="270341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A(0,0,10,10)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4015653" y="2455097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Intra-cluster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4117656" y="288039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4251366" y="320475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5114146" y="277158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5286469" y="280219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Match 10 qty. at 7.5 each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00D0D3-55B7-4530-9B70-2CAE29CEBDD4}"/>
              </a:ext>
            </a:extLst>
          </p:cNvPr>
          <p:cNvSpPr txBox="1"/>
          <p:nvPr/>
        </p:nvSpPr>
        <p:spPr>
          <a:xfrm>
            <a:off x="4126365" y="3511241"/>
            <a:ext cx="13970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T(1,0,10,7.5)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0138DD-FC75-4FB1-B26F-D8F7545B8FC9}"/>
              </a:ext>
            </a:extLst>
          </p:cNvPr>
          <p:cNvSpPr txBox="1"/>
          <p:nvPr/>
        </p:nvSpPr>
        <p:spPr>
          <a:xfrm>
            <a:off x="4126364" y="3688213"/>
            <a:ext cx="122292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T(1,0,10,7.5)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8DAFB1-30C5-4019-AAD0-509164176649}"/>
              </a:ext>
            </a:extLst>
          </p:cNvPr>
          <p:cNvSpPr txBox="1"/>
          <p:nvPr/>
        </p:nvSpPr>
        <p:spPr>
          <a:xfrm>
            <a:off x="5216797" y="3511241"/>
            <a:ext cx="15171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0 owes 75 to 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AA18-191D-46B6-98C2-2E349950DFF0}"/>
              </a:ext>
            </a:extLst>
          </p:cNvPr>
          <p:cNvSpPr txBox="1"/>
          <p:nvPr/>
        </p:nvSpPr>
        <p:spPr>
          <a:xfrm>
            <a:off x="5216797" y="3676646"/>
            <a:ext cx="13970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a owes 75 to 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4251364" y="347641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4251364" y="3211736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No open orders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7474187" y="369692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1" grpId="0"/>
      <p:bldP spid="122" grpId="0"/>
      <p:bldP spid="123" grpId="0"/>
      <p:bldP spid="124" grpId="0"/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2245605" y="215477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2251809" y="215477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A(0,0,7,10)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2097552" y="185420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Inter-cluster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2251809" y="233175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A(1,0,10,10)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2385519" y="265611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3248299" y="222294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3420622" y="225355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2385517" y="292777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2385516" y="2663096"/>
            <a:ext cx="322282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5608340" y="314828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76082-7CE6-4F6F-8D0A-0CE935F14EFA}"/>
              </a:ext>
            </a:extLst>
          </p:cNvPr>
          <p:cNvSpPr/>
          <p:nvPr/>
        </p:nvSpPr>
        <p:spPr>
          <a:xfrm>
            <a:off x="2245605" y="4295971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22C13-B6E6-471A-B9E5-357727A61298}"/>
              </a:ext>
            </a:extLst>
          </p:cNvPr>
          <p:cNvSpPr txBox="1"/>
          <p:nvPr/>
        </p:nvSpPr>
        <p:spPr>
          <a:xfrm>
            <a:off x="2251809" y="429597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B(0,0,12,5)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CF1EC-3EFD-424F-8189-D09EB04DFF8C}"/>
              </a:ext>
            </a:extLst>
          </p:cNvPr>
          <p:cNvSpPr txBox="1"/>
          <p:nvPr/>
        </p:nvSpPr>
        <p:spPr>
          <a:xfrm>
            <a:off x="2251809" y="4472942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A(1,0,10,5)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E409AB-96D2-4BE0-9553-CFB752604EE9}"/>
              </a:ext>
            </a:extLst>
          </p:cNvPr>
          <p:cNvCxnSpPr/>
          <p:nvPr/>
        </p:nvCxnSpPr>
        <p:spPr>
          <a:xfrm>
            <a:off x="2385519" y="4797309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AC4EB832-802F-428C-9210-3289FF8D0166}"/>
              </a:ext>
            </a:extLst>
          </p:cNvPr>
          <p:cNvSpPr/>
          <p:nvPr/>
        </p:nvSpPr>
        <p:spPr>
          <a:xfrm>
            <a:off x="3248299" y="4364135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63FE99-BDDF-4F5D-81BE-C9B386966BBB}"/>
              </a:ext>
            </a:extLst>
          </p:cNvPr>
          <p:cNvSpPr txBox="1"/>
          <p:nvPr/>
        </p:nvSpPr>
        <p:spPr>
          <a:xfrm>
            <a:off x="3420622" y="439474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18879-8496-43FC-A93B-AD2401DA9F3E}"/>
              </a:ext>
            </a:extLst>
          </p:cNvPr>
          <p:cNvCxnSpPr/>
          <p:nvPr/>
        </p:nvCxnSpPr>
        <p:spPr>
          <a:xfrm>
            <a:off x="2385517" y="506896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07D03C-FBF9-480D-B7C8-5A271F879644}"/>
              </a:ext>
            </a:extLst>
          </p:cNvPr>
          <p:cNvSpPr txBox="1"/>
          <p:nvPr/>
        </p:nvSpPr>
        <p:spPr>
          <a:xfrm>
            <a:off x="2385517" y="4810264"/>
            <a:ext cx="320540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9EAF26-9E09-4265-8898-015BBB2FBE8A}"/>
              </a:ext>
            </a:extLst>
          </p:cNvPr>
          <p:cNvSpPr txBox="1"/>
          <p:nvPr/>
        </p:nvSpPr>
        <p:spPr>
          <a:xfrm>
            <a:off x="5590922" y="5289474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3F0B23-7239-42BE-B3F0-4F944BD8E055}"/>
              </a:ext>
            </a:extLst>
          </p:cNvPr>
          <p:cNvSpPr/>
          <p:nvPr/>
        </p:nvSpPr>
        <p:spPr>
          <a:xfrm>
            <a:off x="7134486" y="3194745"/>
            <a:ext cx="3613650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E0A920-2D13-46EE-913F-CFCFF24269D4}"/>
              </a:ext>
            </a:extLst>
          </p:cNvPr>
          <p:cNvSpPr txBox="1"/>
          <p:nvPr/>
        </p:nvSpPr>
        <p:spPr>
          <a:xfrm>
            <a:off x="7281019" y="3194744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A(a,0,17,10)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F17EC4-564A-4B1C-B924-DE62DFA858F3}"/>
              </a:ext>
            </a:extLst>
          </p:cNvPr>
          <p:cNvSpPr txBox="1"/>
          <p:nvPr/>
        </p:nvSpPr>
        <p:spPr>
          <a:xfrm>
            <a:off x="7281019" y="3371716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B(b,0,22,5)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D026542-7A61-444C-A294-6B8F38CAC63E}"/>
              </a:ext>
            </a:extLst>
          </p:cNvPr>
          <p:cNvCxnSpPr/>
          <p:nvPr/>
        </p:nvCxnSpPr>
        <p:spPr>
          <a:xfrm>
            <a:off x="7325084" y="369608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AC5CFB0-3B5F-4B4B-956C-E06E9FFD00B0}"/>
              </a:ext>
            </a:extLst>
          </p:cNvPr>
          <p:cNvSpPr/>
          <p:nvPr/>
        </p:nvSpPr>
        <p:spPr>
          <a:xfrm>
            <a:off x="8277509" y="3262909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9C7C80-6938-4370-AB10-4E9812856857}"/>
              </a:ext>
            </a:extLst>
          </p:cNvPr>
          <p:cNvSpPr txBox="1"/>
          <p:nvPr/>
        </p:nvSpPr>
        <p:spPr>
          <a:xfrm>
            <a:off x="8360187" y="329351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Match for 17 qty. at 7.5 each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40AF05-76C0-48C0-A406-22F0078C6FD2}"/>
              </a:ext>
            </a:extLst>
          </p:cNvPr>
          <p:cNvCxnSpPr/>
          <p:nvPr/>
        </p:nvCxnSpPr>
        <p:spPr>
          <a:xfrm>
            <a:off x="7325082" y="396773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C730E7-5690-4861-B751-646C5EAB90A5}"/>
              </a:ext>
            </a:extLst>
          </p:cNvPr>
          <p:cNvSpPr txBox="1"/>
          <p:nvPr/>
        </p:nvSpPr>
        <p:spPr>
          <a:xfrm>
            <a:off x="7325082" y="3703062"/>
            <a:ext cx="32228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Top cluster: can’t send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BBD26F-5DC1-4EDA-95C0-0D4150C16E10}"/>
              </a:ext>
            </a:extLst>
          </p:cNvPr>
          <p:cNvSpPr txBox="1"/>
          <p:nvPr/>
        </p:nvSpPr>
        <p:spPr>
          <a:xfrm>
            <a:off x="10530487" y="4188248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76EB84-FF1C-4E5B-B3BE-EFF349D0349E}"/>
              </a:ext>
            </a:extLst>
          </p:cNvPr>
          <p:cNvSpPr txBox="1"/>
          <p:nvPr/>
        </p:nvSpPr>
        <p:spPr>
          <a:xfrm>
            <a:off x="7289727" y="3957692"/>
            <a:ext cx="11940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T(a,0,17,7.5)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2B0F0D-4F54-4321-AD19-CB9BDD7DDB1E}"/>
              </a:ext>
            </a:extLst>
          </p:cNvPr>
          <p:cNvSpPr txBox="1"/>
          <p:nvPr/>
        </p:nvSpPr>
        <p:spPr>
          <a:xfrm>
            <a:off x="7289727" y="4134664"/>
            <a:ext cx="15425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T(b,0,17,7.5)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E74534-259A-4DFF-9CF6-210434B2E106}"/>
              </a:ext>
            </a:extLst>
          </p:cNvPr>
          <p:cNvSpPr txBox="1"/>
          <p:nvPr/>
        </p:nvSpPr>
        <p:spPr>
          <a:xfrm>
            <a:off x="8447173" y="397778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owes 127.5 to c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A0474-2A32-4159-AFB3-F1EBCF150258}"/>
              </a:ext>
            </a:extLst>
          </p:cNvPr>
          <p:cNvSpPr txBox="1"/>
          <p:nvPr/>
        </p:nvSpPr>
        <p:spPr>
          <a:xfrm>
            <a:off x="8444832" y="414082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c owes 127.5 to b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233EF-207E-4A7B-ABD3-7E785E00377A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>
            <a:off x="5608339" y="2790054"/>
            <a:ext cx="1672680" cy="53549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00ADA53-ADED-4FAE-93CF-F33E44EA0A4D}"/>
              </a:ext>
            </a:extLst>
          </p:cNvPr>
          <p:cNvCxnSpPr>
            <a:cxnSpLocks/>
            <a:stCxn id="84" idx="3"/>
            <a:endCxn id="113" idx="1"/>
          </p:cNvCxnSpPr>
          <p:nvPr/>
        </p:nvCxnSpPr>
        <p:spPr>
          <a:xfrm flipV="1">
            <a:off x="5590922" y="3502521"/>
            <a:ext cx="1690097" cy="14347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07A02A-539C-4956-92C2-4F274EFC5BB8}"/>
              </a:ext>
            </a:extLst>
          </p:cNvPr>
          <p:cNvCxnSpPr>
            <a:cxnSpLocks/>
          </p:cNvCxnSpPr>
          <p:nvPr/>
        </p:nvCxnSpPr>
        <p:spPr>
          <a:xfrm flipH="1" flipV="1">
            <a:off x="5705891" y="3156395"/>
            <a:ext cx="1572529" cy="9363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A834124-5648-457E-AE68-07783698AF3B}"/>
              </a:ext>
            </a:extLst>
          </p:cNvPr>
          <p:cNvSpPr txBox="1"/>
          <p:nvPr/>
        </p:nvSpPr>
        <p:spPr>
          <a:xfrm>
            <a:off x="2308734" y="2979423"/>
            <a:ext cx="11118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E5F383-53E4-4F7D-B74B-2774ED0B8941}"/>
              </a:ext>
            </a:extLst>
          </p:cNvPr>
          <p:cNvSpPr txBox="1"/>
          <p:nvPr/>
        </p:nvSpPr>
        <p:spPr>
          <a:xfrm>
            <a:off x="2308734" y="3156395"/>
            <a:ext cx="1330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T(1,0,10,7.5)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B6494D1-7C94-4119-BE0F-F42A448D4D1F}"/>
              </a:ext>
            </a:extLst>
          </p:cNvPr>
          <p:cNvSpPr txBox="1"/>
          <p:nvPr/>
        </p:nvSpPr>
        <p:spPr>
          <a:xfrm>
            <a:off x="3356687" y="2986385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0 owes 52.5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2E32B5-9981-4252-9637-73D0700B17C4}"/>
              </a:ext>
            </a:extLst>
          </p:cNvPr>
          <p:cNvSpPr txBox="1"/>
          <p:nvPr/>
        </p:nvSpPr>
        <p:spPr>
          <a:xfrm>
            <a:off x="3350334" y="3165890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1 owes 75  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BD6B04-794A-47C4-B95A-3E61115C6678}"/>
              </a:ext>
            </a:extLst>
          </p:cNvPr>
          <p:cNvCxnSpPr>
            <a:cxnSpLocks/>
            <a:stCxn id="133" idx="1"/>
            <a:endCxn id="102" idx="0"/>
          </p:cNvCxnSpPr>
          <p:nvPr/>
        </p:nvCxnSpPr>
        <p:spPr>
          <a:xfrm flipH="1">
            <a:off x="5699780" y="4261622"/>
            <a:ext cx="1589947" cy="10278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FD184E-6C5A-46F4-9DD9-CB315B8156F0}"/>
              </a:ext>
            </a:extLst>
          </p:cNvPr>
          <p:cNvSpPr txBox="1"/>
          <p:nvPr/>
        </p:nvSpPr>
        <p:spPr>
          <a:xfrm>
            <a:off x="2266373" y="5107457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T(0,0,9,7.5)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0FBA5-11B7-410A-BC33-FE4CE9D85992}"/>
              </a:ext>
            </a:extLst>
          </p:cNvPr>
          <p:cNvSpPr txBox="1"/>
          <p:nvPr/>
        </p:nvSpPr>
        <p:spPr>
          <a:xfrm>
            <a:off x="2266373" y="5284429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T(1,0,8,7.5)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B47DAC4-BC77-44E5-BEF2-9B20CFEE038F}"/>
              </a:ext>
            </a:extLst>
          </p:cNvPr>
          <p:cNvSpPr txBox="1"/>
          <p:nvPr/>
        </p:nvSpPr>
        <p:spPr>
          <a:xfrm>
            <a:off x="3331368" y="5108932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67.5 to 0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368448C-DB15-4EA1-AC9E-46EDE8B865D5}"/>
              </a:ext>
            </a:extLst>
          </p:cNvPr>
          <p:cNvSpPr txBox="1"/>
          <p:nvPr/>
        </p:nvSpPr>
        <p:spPr>
          <a:xfrm>
            <a:off x="3325015" y="528843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60   to 1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56BDE2-D6D9-41BB-9337-4D2BFF8061A0}"/>
              </a:ext>
            </a:extLst>
          </p:cNvPr>
          <p:cNvSpPr txBox="1"/>
          <p:nvPr/>
        </p:nvSpPr>
        <p:spPr>
          <a:xfrm>
            <a:off x="4607320" y="3464176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683FEA-DF33-4100-B0FF-E4F13A6A62B6}"/>
              </a:ext>
            </a:extLst>
          </p:cNvPr>
          <p:cNvSpPr txBox="1"/>
          <p:nvPr/>
        </p:nvSpPr>
        <p:spPr>
          <a:xfrm>
            <a:off x="5811677" y="5128654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6" grpId="0"/>
      <p:bldP spid="74" grpId="0"/>
      <p:bldP spid="75" grpId="0"/>
      <p:bldP spid="77" grpId="0" animBg="1"/>
      <p:bldP spid="78" grpId="0"/>
      <p:bldP spid="84" grpId="0"/>
      <p:bldP spid="109" grpId="0"/>
      <p:bldP spid="113" grpId="0"/>
      <p:bldP spid="127" grpId="0" animBg="1"/>
      <p:bldP spid="128" grpId="0"/>
      <p:bldP spid="130" grpId="0"/>
      <p:bldP spid="132" grpId="0"/>
      <p:bldP spid="133" grpId="0"/>
      <p:bldP spid="134" grpId="0"/>
      <p:bldP spid="136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5F1779F-8A04-474C-BF81-DBAC84CE8290}"/>
              </a:ext>
            </a:extLst>
          </p:cNvPr>
          <p:cNvSpPr/>
          <p:nvPr/>
        </p:nvSpPr>
        <p:spPr>
          <a:xfrm>
            <a:off x="5123640" y="3997410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8B058A-C9AF-4AD8-B698-09532EBB984D}"/>
              </a:ext>
            </a:extLst>
          </p:cNvPr>
          <p:cNvSpPr/>
          <p:nvPr/>
        </p:nvSpPr>
        <p:spPr>
          <a:xfrm>
            <a:off x="5123640" y="453721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91AF87-8F5F-4BB8-B7E1-C1A96246667E}"/>
              </a:ext>
            </a:extLst>
          </p:cNvPr>
          <p:cNvSpPr/>
          <p:nvPr/>
        </p:nvSpPr>
        <p:spPr>
          <a:xfrm>
            <a:off x="5123640" y="350164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EA132-C509-44C8-8D6A-FCF5DADB8CF4}"/>
              </a:ext>
            </a:extLst>
          </p:cNvPr>
          <p:cNvSpPr/>
          <p:nvPr/>
        </p:nvSpPr>
        <p:spPr>
          <a:xfrm>
            <a:off x="491471" y="1064700"/>
            <a:ext cx="3562965" cy="1356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D67C-A6FF-445C-B5CD-CC43D6DA3DFC}"/>
              </a:ext>
            </a:extLst>
          </p:cNvPr>
          <p:cNvSpPr txBox="1"/>
          <p:nvPr/>
        </p:nvSpPr>
        <p:spPr>
          <a:xfrm>
            <a:off x="347129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Order book:</a:t>
            </a:r>
            <a:endParaRPr lang="nl-NL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AFC7-A909-428B-A8B3-D6A6AB8997F1}"/>
              </a:ext>
            </a:extLst>
          </p:cNvPr>
          <p:cNvSpPr/>
          <p:nvPr/>
        </p:nvSpPr>
        <p:spPr>
          <a:xfrm>
            <a:off x="8265265" y="1004130"/>
            <a:ext cx="1668262" cy="1996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01C8-DCB4-49A4-84D1-B92A2A56778F}"/>
              </a:ext>
            </a:extLst>
          </p:cNvPr>
          <p:cNvSpPr txBox="1"/>
          <p:nvPr/>
        </p:nvSpPr>
        <p:spPr>
          <a:xfrm>
            <a:off x="8152045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Trades:</a:t>
            </a:r>
            <a:endParaRPr lang="nl-NL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0F7DC-DC21-42FC-8F08-FD4FBF1A6AF9}"/>
              </a:ext>
            </a:extLst>
          </p:cNvPr>
          <p:cNvSpPr txBox="1"/>
          <p:nvPr/>
        </p:nvSpPr>
        <p:spPr>
          <a:xfrm>
            <a:off x="2223905" y="198939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B(3,0,8 ,7)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8249-F86B-4E08-BB8F-E390099AC7BF}"/>
              </a:ext>
            </a:extLst>
          </p:cNvPr>
          <p:cNvSpPr txBox="1"/>
          <p:nvPr/>
        </p:nvSpPr>
        <p:spPr>
          <a:xfrm>
            <a:off x="1283390" y="186243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A(1,0,47,15)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4D5CE-E8EE-4659-B48A-145793BCD8A7}"/>
              </a:ext>
            </a:extLst>
          </p:cNvPr>
          <p:cNvSpPr txBox="1"/>
          <p:nvPr/>
        </p:nvSpPr>
        <p:spPr>
          <a:xfrm>
            <a:off x="1282188" y="172248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A(0,1,27,15)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F9E211-4F84-406A-9BBA-00CAB03A46F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272954" y="1064700"/>
            <a:ext cx="0" cy="135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B4DAE4-E3F4-47BE-8DDC-EC2E8E3D9ED4}"/>
              </a:ext>
            </a:extLst>
          </p:cNvPr>
          <p:cNvSpPr txBox="1"/>
          <p:nvPr/>
        </p:nvSpPr>
        <p:spPr>
          <a:xfrm>
            <a:off x="2223904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78A82-2315-403F-81BF-2A9B96F09CA5}"/>
              </a:ext>
            </a:extLst>
          </p:cNvPr>
          <p:cNvSpPr txBox="1"/>
          <p:nvPr/>
        </p:nvSpPr>
        <p:spPr>
          <a:xfrm>
            <a:off x="2223903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B(4,0,36,9)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11030-4E76-47D6-90DE-1FBEEBD4E05F}"/>
              </a:ext>
            </a:extLst>
          </p:cNvPr>
          <p:cNvSpPr txBox="1"/>
          <p:nvPr/>
        </p:nvSpPr>
        <p:spPr>
          <a:xfrm>
            <a:off x="1286398" y="1150099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A(0,0,20,19)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6154F-89A5-476E-AD41-A96629CFDB5C}"/>
              </a:ext>
            </a:extLst>
          </p:cNvPr>
          <p:cNvSpPr txBox="1"/>
          <p:nvPr/>
        </p:nvSpPr>
        <p:spPr>
          <a:xfrm>
            <a:off x="2223903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B(3,0,42,9)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DDD4-8882-41D8-8303-9076D6E02095}"/>
              </a:ext>
            </a:extLst>
          </p:cNvPr>
          <p:cNvCxnSpPr>
            <a:cxnSpLocks/>
          </p:cNvCxnSpPr>
          <p:nvPr/>
        </p:nvCxnSpPr>
        <p:spPr>
          <a:xfrm flipV="1">
            <a:off x="1155379" y="1277057"/>
            <a:ext cx="0" cy="966255"/>
          </a:xfrm>
          <a:prstGeom prst="straightConnector1">
            <a:avLst/>
          </a:prstGeom>
          <a:ln>
            <a:headEnd type="triangle" w="lg" len="lg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1F469-4E9B-495A-A1C9-79AE89C06DEA}"/>
              </a:ext>
            </a:extLst>
          </p:cNvPr>
          <p:cNvCxnSpPr>
            <a:cxnSpLocks/>
          </p:cNvCxnSpPr>
          <p:nvPr/>
        </p:nvCxnSpPr>
        <p:spPr>
          <a:xfrm flipV="1">
            <a:off x="3375011" y="1208760"/>
            <a:ext cx="0" cy="966255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6D6BFD-22D9-48ED-AC66-E44F17F52EDE}"/>
              </a:ext>
            </a:extLst>
          </p:cNvPr>
          <p:cNvSpPr txBox="1"/>
          <p:nvPr/>
        </p:nvSpPr>
        <p:spPr>
          <a:xfrm>
            <a:off x="2223902" y="213717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31B34-9C5C-4FC9-A1F0-74C0EB4669FB}"/>
              </a:ext>
            </a:extLst>
          </p:cNvPr>
          <p:cNvSpPr txBox="1"/>
          <p:nvPr/>
        </p:nvSpPr>
        <p:spPr>
          <a:xfrm>
            <a:off x="8259757" y="102314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T(2,0,Bid,12,11)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B2241-2DF1-49E2-88C5-18BEE3F8DD3A}"/>
              </a:ext>
            </a:extLst>
          </p:cNvPr>
          <p:cNvSpPr txBox="1"/>
          <p:nvPr/>
        </p:nvSpPr>
        <p:spPr>
          <a:xfrm>
            <a:off x="1284173" y="1148576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 8,19)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B6E3AE-D77E-400B-98A2-479A4E57D910}"/>
              </a:ext>
            </a:extLst>
          </p:cNvPr>
          <p:cNvSpPr txBox="1"/>
          <p:nvPr/>
        </p:nvSpPr>
        <p:spPr>
          <a:xfrm>
            <a:off x="8259757" y="1165333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T(0,0,Ask,12,11)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0CBEA-10FD-479F-82B6-F261813F11E8}"/>
              </a:ext>
            </a:extLst>
          </p:cNvPr>
          <p:cNvSpPr txBox="1"/>
          <p:nvPr/>
        </p:nvSpPr>
        <p:spPr>
          <a:xfrm>
            <a:off x="8259756" y="131190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 8,13)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102B0-5701-43FB-AF3E-7840D17E81EC}"/>
              </a:ext>
            </a:extLst>
          </p:cNvPr>
          <p:cNvSpPr txBox="1"/>
          <p:nvPr/>
        </p:nvSpPr>
        <p:spPr>
          <a:xfrm>
            <a:off x="8259755" y="1465630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T(0,0,Bid, 8,13)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8A2B9-4CD3-48A3-AF93-8158FE6D42BD}"/>
              </a:ext>
            </a:extLst>
          </p:cNvPr>
          <p:cNvSpPr txBox="1"/>
          <p:nvPr/>
        </p:nvSpPr>
        <p:spPr>
          <a:xfrm>
            <a:off x="385825" y="2845795"/>
            <a:ext cx="431153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Divide the smaller proportional amongst the bigger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0C0D09-EE56-4670-9866-97DB3D0842E9}"/>
              </a:ext>
            </a:extLst>
          </p:cNvPr>
          <p:cNvSpPr txBox="1"/>
          <p:nvPr/>
        </p:nvSpPr>
        <p:spPr>
          <a:xfrm>
            <a:off x="385825" y="3000614"/>
            <a:ext cx="366861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volume = 74, Bid volume =  90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E8C8ED-C16D-4BE5-9C7D-4054E16025E6}"/>
              </a:ext>
            </a:extLst>
          </p:cNvPr>
          <p:cNvSpPr txBox="1"/>
          <p:nvPr/>
        </p:nvSpPr>
        <p:spPr>
          <a:xfrm>
            <a:off x="3726888" y="4088954"/>
            <a:ext cx="6639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74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2470B1-F986-4F6D-AA82-807273CBFB9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90796" y="3715945"/>
            <a:ext cx="732844" cy="49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7A5AF-F138-497D-922E-BF5111FA95CE}"/>
              </a:ext>
            </a:extLst>
          </p:cNvPr>
          <p:cNvSpPr txBox="1"/>
          <p:nvPr/>
        </p:nvSpPr>
        <p:spPr>
          <a:xfrm>
            <a:off x="5262543" y="3494931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42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160F2-AA21-4325-8208-7757DFA8C715}"/>
              </a:ext>
            </a:extLst>
          </p:cNvPr>
          <p:cNvSpPr txBox="1"/>
          <p:nvPr/>
        </p:nvSpPr>
        <p:spPr>
          <a:xfrm>
            <a:off x="5455547" y="3588987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74 = 34.5 = 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D5AA2-7DF8-49A3-A43D-823CD1A84074}"/>
              </a:ext>
            </a:extLst>
          </p:cNvPr>
          <p:cNvSpPr txBox="1"/>
          <p:nvPr/>
        </p:nvSpPr>
        <p:spPr>
          <a:xfrm>
            <a:off x="5262543" y="3994898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36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EEEA7-DBAC-425B-86BD-F35BE8B540C9}"/>
              </a:ext>
            </a:extLst>
          </p:cNvPr>
          <p:cNvSpPr txBox="1"/>
          <p:nvPr/>
        </p:nvSpPr>
        <p:spPr>
          <a:xfrm>
            <a:off x="5455547" y="4088954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39 = 29.3 = 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8D920-7849-48BF-9088-01B7D267D5C2}"/>
              </a:ext>
            </a:extLst>
          </p:cNvPr>
          <p:cNvSpPr txBox="1"/>
          <p:nvPr/>
        </p:nvSpPr>
        <p:spPr>
          <a:xfrm>
            <a:off x="5262543" y="4521596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12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A9138-E4B2-428F-B6F7-46EE02C6D386}"/>
              </a:ext>
            </a:extLst>
          </p:cNvPr>
          <p:cNvSpPr txBox="1"/>
          <p:nvPr/>
        </p:nvSpPr>
        <p:spPr>
          <a:xfrm>
            <a:off x="5455547" y="4615652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10 = 10.0 = 10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B3931-D9D4-40AC-9A6A-84DE68DE4C9D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4390796" y="4211712"/>
            <a:ext cx="732844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9D4620-3337-4B2A-8E15-BCC9F79F62F4}"/>
              </a:ext>
            </a:extLst>
          </p:cNvPr>
          <p:cNvCxnSpPr>
            <a:stCxn id="38" idx="3"/>
            <a:endCxn id="58" idx="1"/>
          </p:cNvCxnSpPr>
          <p:nvPr/>
        </p:nvCxnSpPr>
        <p:spPr>
          <a:xfrm>
            <a:off x="4390796" y="4215912"/>
            <a:ext cx="732844" cy="5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83192C-F539-432E-A3F4-4C1930167ED0}"/>
              </a:ext>
            </a:extLst>
          </p:cNvPr>
          <p:cNvSpPr txBox="1"/>
          <p:nvPr/>
        </p:nvSpPr>
        <p:spPr>
          <a:xfrm>
            <a:off x="8259755" y="160434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T(0,1,Ask,27,12)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D8F31D-E660-46F4-A666-0B25C635A167}"/>
              </a:ext>
            </a:extLst>
          </p:cNvPr>
          <p:cNvSpPr txBox="1"/>
          <p:nvPr/>
        </p:nvSpPr>
        <p:spPr>
          <a:xfrm>
            <a:off x="8259755" y="175439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T(1,0,Ask,47,12)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79BE03-0A21-420A-8466-F9AA011C3D00}"/>
              </a:ext>
            </a:extLst>
          </p:cNvPr>
          <p:cNvSpPr txBox="1"/>
          <p:nvPr/>
        </p:nvSpPr>
        <p:spPr>
          <a:xfrm>
            <a:off x="8259754" y="190668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T(3,0,Bid,35,12)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FC01D7-4AB8-484B-A88A-DA2595039AE4}"/>
              </a:ext>
            </a:extLst>
          </p:cNvPr>
          <p:cNvSpPr txBox="1"/>
          <p:nvPr/>
        </p:nvSpPr>
        <p:spPr>
          <a:xfrm>
            <a:off x="8259753" y="2054782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T(4,0,Bid,29,12)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EC34F-92B4-4ABA-AB85-A4D847033DD6}"/>
              </a:ext>
            </a:extLst>
          </p:cNvPr>
          <p:cNvSpPr txBox="1"/>
          <p:nvPr/>
        </p:nvSpPr>
        <p:spPr>
          <a:xfrm>
            <a:off x="8259753" y="222386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T(4,0,Bid,10,12)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DBB6ED-D4BD-4CA3-9D29-D6D0B9D1B1BE}"/>
              </a:ext>
            </a:extLst>
          </p:cNvPr>
          <p:cNvSpPr txBox="1"/>
          <p:nvPr/>
        </p:nvSpPr>
        <p:spPr>
          <a:xfrm>
            <a:off x="2222036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 2,9)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B58997-8B38-4C6E-80DA-F6B2E245779A}"/>
              </a:ext>
            </a:extLst>
          </p:cNvPr>
          <p:cNvSpPr txBox="1"/>
          <p:nvPr/>
        </p:nvSpPr>
        <p:spPr>
          <a:xfrm>
            <a:off x="2222035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 5,9)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B2D127-E78F-452E-8474-4C7983CAF72B}"/>
              </a:ext>
            </a:extLst>
          </p:cNvPr>
          <p:cNvSpPr txBox="1"/>
          <p:nvPr/>
        </p:nvSpPr>
        <p:spPr>
          <a:xfrm>
            <a:off x="2222035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 7,9)</a:t>
            </a:r>
          </a:p>
        </p:txBody>
      </p:sp>
    </p:spTree>
    <p:extLst>
      <p:ext uri="{BB962C8B-B14F-4D97-AF65-F5344CB8AC3E}">
        <p14:creationId xmlns:p14="http://schemas.microsoft.com/office/powerpoint/2010/main" val="11416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3" grpId="0" animBg="1"/>
      <p:bldP spid="8" grpId="0"/>
      <p:bldP spid="8" grpId="1"/>
      <p:bldP spid="11" grpId="0"/>
      <p:bldP spid="11" grpId="1"/>
      <p:bldP spid="12" grpId="0"/>
      <p:bldP spid="12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30" grpId="0"/>
      <p:bldP spid="30" grpId="1"/>
      <p:bldP spid="31" grpId="0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 animBg="1"/>
      <p:bldP spid="41" grpId="0"/>
      <p:bldP spid="42" grpId="0"/>
      <p:bldP spid="45" grpId="0"/>
      <p:bldP spid="46" grpId="0"/>
      <p:bldP spid="47" grpId="0"/>
      <p:bldP spid="4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402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Jetse Brouwer</dc:creator>
  <cp:lastModifiedBy>Jetse Brouwer</cp:lastModifiedBy>
  <cp:revision>23</cp:revision>
  <dcterms:created xsi:type="dcterms:W3CDTF">2017-12-20T12:35:46Z</dcterms:created>
  <dcterms:modified xsi:type="dcterms:W3CDTF">2017-12-20T23:01:26Z</dcterms:modified>
</cp:coreProperties>
</file>