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2900F-B014-4D46-825F-346E50FA2AB7}" type="datetimeFigureOut">
              <a:rPr lang="nl-NL" smtClean="0"/>
              <a:t>22-12-2017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D1064-1535-4378-BBEC-966E9B8F52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08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32B4-C6CE-4AF8-9078-E99FFD5F7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8E766-2FF1-499B-8D0F-15EF41851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A41E-385F-4100-A176-E9CAE813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22-12-2017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A182-C627-4F05-9D8E-01C28E2C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72C0-0418-47C5-B42A-6A19FE0E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506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C59C-9D92-4017-9579-3460D047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08EA9-DA24-4DF5-B5EE-D0CEA8C64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7993-93EE-4849-B966-0C9A2C33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22-12-2017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BC46C-1196-4435-8664-91FA5E81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3D60D-232D-43D1-87C4-255F7FAC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144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E4E-4270-455F-AD12-C7A4AABEB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AB49A-2576-4820-9E0B-637D0C503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4E4E-7F07-4206-A8C9-299A2A5F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22-12-2017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0C18-D7E1-4C52-A00A-7DB4DA4E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0BD2-A1B0-4CB0-A5D0-DD25E073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849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E4C3-B3C9-4BAE-AD81-43D6C134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156D-CC42-4660-AC2E-270FACDA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6A074-ECB7-4E58-B00B-5BAA9DA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22-12-2017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8DCD-E704-4EDD-978D-33D039FE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E19FA-F1D0-4B7B-A0A1-459AC55E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69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3807-EDD4-4347-A0D9-AC55415D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646DD-CCCB-460E-BAAC-594EF1F5C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66766-9C7A-4468-83C5-A1AC44E8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22-12-2017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71CB-4949-45C3-9B65-1A7D4190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D4A5C-2BCA-4294-A7EF-0D2BDD00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428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4FA0-1E57-4306-BD11-F33826B6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B792-7FCF-4F37-A796-5B7E5E128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C193F-A8E9-4FA5-9403-ABC7FB6EE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6E5CD-414B-46DC-9662-9998BEDE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22-12-2017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5CC0B-087B-43C8-9562-6EAA6F8D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682AA-7633-4002-884D-C9FCD642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1F34-944B-4211-B789-9D4071F2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F5176-1B8A-48E9-AEFF-8C45D4211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0596B-8BDD-4359-9D58-FBB30FE63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471EE-CC10-4156-A568-4A4540EB1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22781-CA3D-4DB5-926D-EB172C934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1EDC7-7A54-4C74-81C1-63299144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22-12-2017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A9CBC-B072-4600-95BF-4AC903B8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35213-D54B-4BB3-A37E-8F0A7E97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252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6B3D-E59A-48AB-8F07-01D97AD6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FB9A5-05BA-460A-8E2B-8AA966B5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22-12-2017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14633-9B52-4127-B5C5-60C2F7E6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5B685-4028-489C-846B-7C9B3E46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637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7597F-54AF-48ED-9A1D-1C27EFDF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22-12-2017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08161-C0CB-411A-BB52-D95067E5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0BA10-BC3D-4DE3-92F2-78D51729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472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1313-4CE5-468A-B09E-E0343D55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882A-B290-4778-A9E0-63B686ED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F347F-B167-4021-A25D-7776F1967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740A5-544C-45CE-97F4-B3FE3D0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22-12-2017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BFFC3-F017-442C-8FAC-2DEA6061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D5FA5-67FA-4C0E-B823-D66EED6A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68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1318-1F02-488E-BD04-160C015F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94692-2B44-49E3-ACEE-43FA033E6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E0D41-6963-4C4D-AAC4-65BAF38CB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BC664-AC20-4C4D-959F-5186BBA4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22-12-2017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CC981-C81B-4040-A108-CA251EAF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7F4FB-9AB4-4A16-B6DB-1E576A68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17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578B4-DB3A-42BA-9FA8-4F283F30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1759D-9DF3-40CC-9BDE-643C87E4A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0E1C7-E7AE-40E3-B0F2-0CED4CFCB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0B9EE-5EB6-422A-AB9B-24AF2E0CE231}" type="datetimeFigureOut">
              <a:rPr lang="nl-NL" smtClean="0"/>
              <a:t>22-12-2017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A2D61-50E6-4BDA-A8AE-49DBC4099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07A5F-4087-46C7-BED7-128A3C844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312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pen Folder">
            <a:extLst>
              <a:ext uri="{FF2B5EF4-FFF2-40B4-BE49-F238E27FC236}">
                <a16:creationId xmlns:a16="http://schemas.microsoft.com/office/drawing/2014/main" id="{F9E3FD9D-B4DB-4013-95DB-31014727E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4691" y="2113905"/>
            <a:ext cx="572407" cy="572407"/>
          </a:xfrm>
          <a:prstGeom prst="rect">
            <a:avLst/>
          </a:prstGeom>
        </p:spPr>
      </p:pic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F076D461-03D7-41A7-A0EE-59303AB89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2592" y="2113905"/>
            <a:ext cx="572407" cy="572407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D0D0414B-4042-494B-B99B-E4F3D08C3B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8821" y="3044049"/>
            <a:ext cx="572407" cy="572407"/>
          </a:xfrm>
          <a:prstGeom prst="rect">
            <a:avLst/>
          </a:prstGeom>
        </p:spPr>
      </p:pic>
      <p:pic>
        <p:nvPicPr>
          <p:cNvPr id="10" name="Graphic 9" descr="Open Folder">
            <a:extLst>
              <a:ext uri="{FF2B5EF4-FFF2-40B4-BE49-F238E27FC236}">
                <a16:creationId xmlns:a16="http://schemas.microsoft.com/office/drawing/2014/main" id="{B2D0C541-DA96-44A6-B82D-186547D45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6943" y="2113905"/>
            <a:ext cx="572407" cy="57240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7962BB-CF91-47F6-9CB3-EDD6143CCB21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437098" y="2400109"/>
            <a:ext cx="3454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F12482-5B98-4785-9CD9-BB632DF45D7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354999" y="2400109"/>
            <a:ext cx="301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9DB181-0D1F-4AA9-B40D-0E355CD440B3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5068796" y="2686312"/>
            <a:ext cx="0" cy="1336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1A9786-896F-4EF5-BFD3-79AE40C1C90B}"/>
              </a:ext>
            </a:extLst>
          </p:cNvPr>
          <p:cNvSpPr/>
          <p:nvPr/>
        </p:nvSpPr>
        <p:spPr>
          <a:xfrm>
            <a:off x="3788995" y="1946040"/>
            <a:ext cx="4593604" cy="2891603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2DCA40EB-8BAB-4A8A-831B-40A50106C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8826" y="2119420"/>
            <a:ext cx="572407" cy="572407"/>
          </a:xfrm>
          <a:prstGeom prst="rect">
            <a:avLst/>
          </a:prstGeom>
        </p:spPr>
      </p:pic>
      <p:pic>
        <p:nvPicPr>
          <p:cNvPr id="27" name="Graphic 26" descr="Checklist">
            <a:extLst>
              <a:ext uri="{FF2B5EF4-FFF2-40B4-BE49-F238E27FC236}">
                <a16:creationId xmlns:a16="http://schemas.microsoft.com/office/drawing/2014/main" id="{4ECEB6AD-1F6F-474F-BB60-DFA5285238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2592" y="4022578"/>
            <a:ext cx="572407" cy="57240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C454CB-DAA9-458F-882E-2A6976F1F252}"/>
              </a:ext>
            </a:extLst>
          </p:cNvPr>
          <p:cNvCxnSpPr>
            <a:stCxn id="10" idx="3"/>
            <a:endCxn id="25" idx="1"/>
          </p:cNvCxnSpPr>
          <p:nvPr/>
        </p:nvCxnSpPr>
        <p:spPr>
          <a:xfrm>
            <a:off x="6229350" y="2400109"/>
            <a:ext cx="389476" cy="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550389-9296-40AD-B321-45F46508F4D7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6905025" y="2691827"/>
            <a:ext cx="5" cy="352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Open Folder">
            <a:extLst>
              <a:ext uri="{FF2B5EF4-FFF2-40B4-BE49-F238E27FC236}">
                <a16:creationId xmlns:a16="http://schemas.microsoft.com/office/drawing/2014/main" id="{FD4A526F-524A-45CB-A867-683CF5768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0586" y="2113905"/>
            <a:ext cx="572407" cy="572407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D029E6-6FD2-48D6-851D-61CF144DBD97}"/>
              </a:ext>
            </a:extLst>
          </p:cNvPr>
          <p:cNvCxnSpPr>
            <a:stCxn id="25" idx="3"/>
            <a:endCxn id="40" idx="1"/>
          </p:cNvCxnSpPr>
          <p:nvPr/>
        </p:nvCxnSpPr>
        <p:spPr>
          <a:xfrm flipV="1">
            <a:off x="7191233" y="2400109"/>
            <a:ext cx="499353" cy="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Gears">
            <a:extLst>
              <a:ext uri="{FF2B5EF4-FFF2-40B4-BE49-F238E27FC236}">
                <a16:creationId xmlns:a16="http://schemas.microsoft.com/office/drawing/2014/main" id="{2EE621FB-031E-4772-A0A2-0AE2707A6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8821" y="4022579"/>
            <a:ext cx="572407" cy="572407"/>
          </a:xfrm>
          <a:prstGeom prst="rect">
            <a:avLst/>
          </a:prstGeom>
        </p:spPr>
      </p:pic>
      <p:pic>
        <p:nvPicPr>
          <p:cNvPr id="51" name="Graphic 50" descr="Checklist">
            <a:extLst>
              <a:ext uri="{FF2B5EF4-FFF2-40B4-BE49-F238E27FC236}">
                <a16:creationId xmlns:a16="http://schemas.microsoft.com/office/drawing/2014/main" id="{85BD70A4-0870-4136-9471-CDB1CCEF14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4546" y="4022579"/>
            <a:ext cx="572407" cy="572407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E8A29A6-DE06-4E37-8978-F35D29936647}"/>
              </a:ext>
            </a:extLst>
          </p:cNvPr>
          <p:cNvCxnSpPr>
            <a:stCxn id="47" idx="1"/>
            <a:endCxn id="27" idx="3"/>
          </p:cNvCxnSpPr>
          <p:nvPr/>
        </p:nvCxnSpPr>
        <p:spPr>
          <a:xfrm flipH="1" flipV="1">
            <a:off x="5354999" y="4308782"/>
            <a:ext cx="12638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FCDDDB-3841-46D5-9E6A-6D5E4D9B3624}"/>
              </a:ext>
            </a:extLst>
          </p:cNvPr>
          <p:cNvCxnSpPr>
            <a:stCxn id="51" idx="1"/>
            <a:endCxn id="47" idx="3"/>
          </p:cNvCxnSpPr>
          <p:nvPr/>
        </p:nvCxnSpPr>
        <p:spPr>
          <a:xfrm flipH="1">
            <a:off x="7191228" y="4308783"/>
            <a:ext cx="483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3EF0F91-0883-4813-9EBE-4140B5C47DB8}"/>
              </a:ext>
            </a:extLst>
          </p:cNvPr>
          <p:cNvCxnSpPr>
            <a:stCxn id="9" idx="2"/>
            <a:endCxn id="47" idx="0"/>
          </p:cNvCxnSpPr>
          <p:nvPr/>
        </p:nvCxnSpPr>
        <p:spPr>
          <a:xfrm>
            <a:off x="6905025" y="3616456"/>
            <a:ext cx="0" cy="406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77AB488-ACC9-4906-94D1-83BA1AAA0170}"/>
              </a:ext>
            </a:extLst>
          </p:cNvPr>
          <p:cNvSpPr txBox="1"/>
          <p:nvPr/>
        </p:nvSpPr>
        <p:spPr>
          <a:xfrm>
            <a:off x="3788995" y="2502158"/>
            <a:ext cx="723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Orders</a:t>
            </a:r>
            <a:endParaRPr lang="nl-NL" sz="10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B5CF78-2301-4D59-8D9E-C670AA79BBA3}"/>
              </a:ext>
            </a:extLst>
          </p:cNvPr>
          <p:cNvSpPr txBox="1"/>
          <p:nvPr/>
        </p:nvSpPr>
        <p:spPr>
          <a:xfrm>
            <a:off x="5525525" y="2528853"/>
            <a:ext cx="8116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Remaining orders</a:t>
            </a:r>
            <a:endParaRPr lang="nl-NL" sz="105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A74BD95-8FCA-40B2-B7D6-16DC778409E8}"/>
              </a:ext>
            </a:extLst>
          </p:cNvPr>
          <p:cNvSpPr txBox="1"/>
          <p:nvPr/>
        </p:nvSpPr>
        <p:spPr>
          <a:xfrm>
            <a:off x="7570928" y="2528853"/>
            <a:ext cx="8116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Merged orders</a:t>
            </a:r>
            <a:endParaRPr lang="nl-NL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93EE6D-3E06-409B-B218-85ABF884F011}"/>
              </a:ext>
            </a:extLst>
          </p:cNvPr>
          <p:cNvSpPr txBox="1"/>
          <p:nvPr/>
        </p:nvSpPr>
        <p:spPr>
          <a:xfrm>
            <a:off x="4667011" y="4490766"/>
            <a:ext cx="811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Trades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674FE2-183D-4626-A80D-052729EC34CC}"/>
              </a:ext>
            </a:extLst>
          </p:cNvPr>
          <p:cNvSpPr txBox="1"/>
          <p:nvPr/>
        </p:nvSpPr>
        <p:spPr>
          <a:xfrm>
            <a:off x="6798180" y="3362511"/>
            <a:ext cx="10311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Cross-reference list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082539F-39FE-4393-8E98-5D6655ADE5C6}"/>
              </a:ext>
            </a:extLst>
          </p:cNvPr>
          <p:cNvSpPr txBox="1"/>
          <p:nvPr/>
        </p:nvSpPr>
        <p:spPr>
          <a:xfrm>
            <a:off x="7570928" y="4522136"/>
            <a:ext cx="811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Trades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74E737-267F-405D-9757-3CC5C349B6FF}"/>
              </a:ext>
            </a:extLst>
          </p:cNvPr>
          <p:cNvSpPr txBox="1"/>
          <p:nvPr/>
        </p:nvSpPr>
        <p:spPr>
          <a:xfrm>
            <a:off x="4672779" y="1915666"/>
            <a:ext cx="811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match()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DC2033-4B8F-43CF-8126-36CF380D28A6}"/>
              </a:ext>
            </a:extLst>
          </p:cNvPr>
          <p:cNvSpPr txBox="1"/>
          <p:nvPr/>
        </p:nvSpPr>
        <p:spPr>
          <a:xfrm>
            <a:off x="6551544" y="1926988"/>
            <a:ext cx="811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merge()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DA09F7-E6FE-4006-A3C9-A59C1E2C6077}"/>
              </a:ext>
            </a:extLst>
          </p:cNvPr>
          <p:cNvSpPr txBox="1"/>
          <p:nvPr/>
        </p:nvSpPr>
        <p:spPr>
          <a:xfrm>
            <a:off x="6431504" y="4490766"/>
            <a:ext cx="9481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unmerge()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05F7339-7292-4465-B8B3-5CC316568317}"/>
              </a:ext>
            </a:extLst>
          </p:cNvPr>
          <p:cNvCxnSpPr>
            <a:cxnSpLocks/>
            <a:stCxn id="40" idx="3"/>
            <a:endCxn id="150" idx="1"/>
          </p:cNvCxnSpPr>
          <p:nvPr/>
        </p:nvCxnSpPr>
        <p:spPr>
          <a:xfrm>
            <a:off x="8262993" y="2400109"/>
            <a:ext cx="430661" cy="166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AE959A0-1125-4C78-A770-5E6831E68C23}"/>
              </a:ext>
            </a:extLst>
          </p:cNvPr>
          <p:cNvCxnSpPr>
            <a:cxnSpLocks/>
            <a:stCxn id="51" idx="3"/>
            <a:endCxn id="155" idx="1"/>
          </p:cNvCxnSpPr>
          <p:nvPr/>
        </p:nvCxnSpPr>
        <p:spPr>
          <a:xfrm>
            <a:off x="8246953" y="4308783"/>
            <a:ext cx="472083" cy="413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5B28AF8-4CCF-4994-88A6-CEF3069A5589}"/>
              </a:ext>
            </a:extLst>
          </p:cNvPr>
          <p:cNvSpPr txBox="1"/>
          <p:nvPr/>
        </p:nvSpPr>
        <p:spPr>
          <a:xfrm>
            <a:off x="3691394" y="1669254"/>
            <a:ext cx="14661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Node on level n</a:t>
            </a:r>
            <a:endParaRPr lang="nl-NL" sz="1400" i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0A2C72E-6582-4A3F-800E-4736A6169754}"/>
              </a:ext>
            </a:extLst>
          </p:cNvPr>
          <p:cNvSpPr txBox="1"/>
          <p:nvPr/>
        </p:nvSpPr>
        <p:spPr>
          <a:xfrm>
            <a:off x="8538932" y="1536002"/>
            <a:ext cx="92216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39750"/>
            <a:r>
              <a:rPr lang="en-US" sz="1100" i="1" dirty="0"/>
              <a:t>Blockchain</a:t>
            </a:r>
          </a:p>
          <a:p>
            <a:pPr algn="ctr" defTabSz="539750"/>
            <a:r>
              <a:rPr lang="en-US" sz="1100" i="1" dirty="0"/>
              <a:t>level n+1</a:t>
            </a:r>
            <a:endParaRPr lang="nl-NL" sz="1100" i="1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9160274-8EC9-4384-86CB-7C3FCCF3C3E3}"/>
              </a:ext>
            </a:extLst>
          </p:cNvPr>
          <p:cNvSpPr/>
          <p:nvPr/>
        </p:nvSpPr>
        <p:spPr>
          <a:xfrm>
            <a:off x="8611248" y="1915665"/>
            <a:ext cx="724502" cy="2921978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6" name="Graphic 145" descr="Link">
            <a:extLst>
              <a:ext uri="{FF2B5EF4-FFF2-40B4-BE49-F238E27FC236}">
                <a16:creationId xmlns:a16="http://schemas.microsoft.com/office/drawing/2014/main" id="{96C5A4C0-FFB4-4DFE-8BA1-ECD56AA7EB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50546" y="3111676"/>
            <a:ext cx="485537" cy="485537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CF437C91-DC3A-4E2E-A999-3679277C70DE}"/>
              </a:ext>
            </a:extLst>
          </p:cNvPr>
          <p:cNvSpPr txBox="1"/>
          <p:nvPr/>
        </p:nvSpPr>
        <p:spPr>
          <a:xfrm>
            <a:off x="2752105" y="1536002"/>
            <a:ext cx="95332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39750"/>
            <a:r>
              <a:rPr lang="en-US" sz="1100" i="1" dirty="0"/>
              <a:t>Blockchain</a:t>
            </a:r>
          </a:p>
          <a:p>
            <a:pPr algn="ctr" defTabSz="539750"/>
            <a:r>
              <a:rPr lang="en-US" sz="1100" i="1" dirty="0"/>
              <a:t>level n</a:t>
            </a:r>
            <a:endParaRPr lang="nl-NL" sz="1100" i="1" dirty="0"/>
          </a:p>
        </p:txBody>
      </p:sp>
      <p:pic>
        <p:nvPicPr>
          <p:cNvPr id="150" name="Graphic 149" descr="Open Folder">
            <a:extLst>
              <a:ext uri="{FF2B5EF4-FFF2-40B4-BE49-F238E27FC236}">
                <a16:creationId xmlns:a16="http://schemas.microsoft.com/office/drawing/2014/main" id="{19D84907-8C04-4632-A5E4-FD3179251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3654" y="2115570"/>
            <a:ext cx="572407" cy="572407"/>
          </a:xfrm>
          <a:prstGeom prst="rect">
            <a:avLst/>
          </a:prstGeom>
        </p:spPr>
      </p:pic>
      <p:pic>
        <p:nvPicPr>
          <p:cNvPr id="155" name="Graphic 154" descr="Checklist">
            <a:extLst>
              <a:ext uri="{FF2B5EF4-FFF2-40B4-BE49-F238E27FC236}">
                <a16:creationId xmlns:a16="http://schemas.microsoft.com/office/drawing/2014/main" id="{6E37B747-BC61-4A6E-B506-82EBE5E5B9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19036" y="4026712"/>
            <a:ext cx="572407" cy="572407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AD4EE9CC-001C-45E7-81C5-37171941C949}"/>
              </a:ext>
            </a:extLst>
          </p:cNvPr>
          <p:cNvSpPr/>
          <p:nvPr/>
        </p:nvSpPr>
        <p:spPr>
          <a:xfrm>
            <a:off x="2838301" y="1915665"/>
            <a:ext cx="724502" cy="2921978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5" name="Graphic 164" descr="Link">
            <a:extLst>
              <a:ext uri="{FF2B5EF4-FFF2-40B4-BE49-F238E27FC236}">
                <a16:creationId xmlns:a16="http://schemas.microsoft.com/office/drawing/2014/main" id="{16C8A7AB-612B-4E74-BF06-D19C74431A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7599" y="3111676"/>
            <a:ext cx="485537" cy="485537"/>
          </a:xfrm>
          <a:prstGeom prst="rect">
            <a:avLst/>
          </a:prstGeom>
        </p:spPr>
      </p:pic>
      <p:pic>
        <p:nvPicPr>
          <p:cNvPr id="166" name="Graphic 165" descr="Open Folder">
            <a:extLst>
              <a:ext uri="{FF2B5EF4-FFF2-40B4-BE49-F238E27FC236}">
                <a16:creationId xmlns:a16="http://schemas.microsoft.com/office/drawing/2014/main" id="{687FAA8D-0522-4E1C-862D-D7B4E4881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0707" y="2115570"/>
            <a:ext cx="572407" cy="572407"/>
          </a:xfrm>
          <a:prstGeom prst="rect">
            <a:avLst/>
          </a:prstGeom>
        </p:spPr>
      </p:pic>
      <p:pic>
        <p:nvPicPr>
          <p:cNvPr id="167" name="Graphic 166" descr="Checklist">
            <a:extLst>
              <a:ext uri="{FF2B5EF4-FFF2-40B4-BE49-F238E27FC236}">
                <a16:creationId xmlns:a16="http://schemas.microsoft.com/office/drawing/2014/main" id="{C08C81C1-D979-4E05-8C42-AC2E09EF7E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6089" y="4026712"/>
            <a:ext cx="572407" cy="572407"/>
          </a:xfrm>
          <a:prstGeom prst="rect">
            <a:avLst/>
          </a:prstGeom>
        </p:spPr>
      </p:pic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2AB1E3F-1D69-4DB5-B779-D6215519051B}"/>
              </a:ext>
            </a:extLst>
          </p:cNvPr>
          <p:cNvCxnSpPr>
            <a:stCxn id="166" idx="3"/>
            <a:endCxn id="5" idx="1"/>
          </p:cNvCxnSpPr>
          <p:nvPr/>
        </p:nvCxnSpPr>
        <p:spPr>
          <a:xfrm flipV="1">
            <a:off x="3493114" y="2400109"/>
            <a:ext cx="371577" cy="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CFF6EB4-0222-4833-935C-FBDFD6BF61E9}"/>
              </a:ext>
            </a:extLst>
          </p:cNvPr>
          <p:cNvCxnSpPr>
            <a:stCxn id="27" idx="1"/>
            <a:endCxn id="167" idx="3"/>
          </p:cNvCxnSpPr>
          <p:nvPr/>
        </p:nvCxnSpPr>
        <p:spPr>
          <a:xfrm flipH="1">
            <a:off x="3518496" y="4308782"/>
            <a:ext cx="1264096" cy="4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66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pen Folder">
            <a:extLst>
              <a:ext uri="{FF2B5EF4-FFF2-40B4-BE49-F238E27FC236}">
                <a16:creationId xmlns:a16="http://schemas.microsoft.com/office/drawing/2014/main" id="{F9E3FD9D-B4DB-4013-95DB-31014727E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3783" y="1304280"/>
            <a:ext cx="572407" cy="572407"/>
          </a:xfrm>
          <a:prstGeom prst="rect">
            <a:avLst/>
          </a:prstGeom>
        </p:spPr>
      </p:pic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F076D461-03D7-41A7-A0EE-59303AB89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1684" y="1304280"/>
            <a:ext cx="572407" cy="572407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D0D0414B-4042-494B-B99B-E4F3D08C3B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7913" y="2234424"/>
            <a:ext cx="572407" cy="572407"/>
          </a:xfrm>
          <a:prstGeom prst="rect">
            <a:avLst/>
          </a:prstGeom>
        </p:spPr>
      </p:pic>
      <p:pic>
        <p:nvPicPr>
          <p:cNvPr id="10" name="Graphic 9" descr="Open Folder">
            <a:extLst>
              <a:ext uri="{FF2B5EF4-FFF2-40B4-BE49-F238E27FC236}">
                <a16:creationId xmlns:a16="http://schemas.microsoft.com/office/drawing/2014/main" id="{B2D0C541-DA96-44A6-B82D-186547D45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035" y="1304280"/>
            <a:ext cx="572407" cy="57240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7962BB-CF91-47F6-9CB3-EDD6143CCB21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826190" y="1590484"/>
            <a:ext cx="3454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F12482-5B98-4785-9CD9-BB632DF45D7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744091" y="1590484"/>
            <a:ext cx="301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9DB181-0D1F-4AA9-B40D-0E355CD440B3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2457888" y="1876687"/>
            <a:ext cx="0" cy="1336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1A9786-896F-4EF5-BFD3-79AE40C1C90B}"/>
              </a:ext>
            </a:extLst>
          </p:cNvPr>
          <p:cNvSpPr/>
          <p:nvPr/>
        </p:nvSpPr>
        <p:spPr>
          <a:xfrm>
            <a:off x="1178087" y="1106040"/>
            <a:ext cx="4593604" cy="2891603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2DCA40EB-8BAB-4A8A-831B-40A50106C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7918" y="1309795"/>
            <a:ext cx="572407" cy="572407"/>
          </a:xfrm>
          <a:prstGeom prst="rect">
            <a:avLst/>
          </a:prstGeom>
        </p:spPr>
      </p:pic>
      <p:pic>
        <p:nvPicPr>
          <p:cNvPr id="27" name="Graphic 26" descr="Checklist">
            <a:extLst>
              <a:ext uri="{FF2B5EF4-FFF2-40B4-BE49-F238E27FC236}">
                <a16:creationId xmlns:a16="http://schemas.microsoft.com/office/drawing/2014/main" id="{4ECEB6AD-1F6F-474F-BB60-DFA5285238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71684" y="3212953"/>
            <a:ext cx="572407" cy="57240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C454CB-DAA9-458F-882E-2A6976F1F252}"/>
              </a:ext>
            </a:extLst>
          </p:cNvPr>
          <p:cNvCxnSpPr>
            <a:stCxn id="10" idx="3"/>
            <a:endCxn id="25" idx="1"/>
          </p:cNvCxnSpPr>
          <p:nvPr/>
        </p:nvCxnSpPr>
        <p:spPr>
          <a:xfrm>
            <a:off x="3618442" y="1590484"/>
            <a:ext cx="389476" cy="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550389-9296-40AD-B321-45F46508F4D7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4294117" y="1882202"/>
            <a:ext cx="5" cy="352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Open Folder">
            <a:extLst>
              <a:ext uri="{FF2B5EF4-FFF2-40B4-BE49-F238E27FC236}">
                <a16:creationId xmlns:a16="http://schemas.microsoft.com/office/drawing/2014/main" id="{FD4A526F-524A-45CB-A867-683CF5768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78" y="1304280"/>
            <a:ext cx="572407" cy="572407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D029E6-6FD2-48D6-851D-61CF144DBD97}"/>
              </a:ext>
            </a:extLst>
          </p:cNvPr>
          <p:cNvCxnSpPr>
            <a:stCxn id="25" idx="3"/>
            <a:endCxn id="40" idx="1"/>
          </p:cNvCxnSpPr>
          <p:nvPr/>
        </p:nvCxnSpPr>
        <p:spPr>
          <a:xfrm flipV="1">
            <a:off x="4580325" y="1590484"/>
            <a:ext cx="499353" cy="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Gears">
            <a:extLst>
              <a:ext uri="{FF2B5EF4-FFF2-40B4-BE49-F238E27FC236}">
                <a16:creationId xmlns:a16="http://schemas.microsoft.com/office/drawing/2014/main" id="{2EE621FB-031E-4772-A0A2-0AE2707A6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7913" y="3212954"/>
            <a:ext cx="572407" cy="572407"/>
          </a:xfrm>
          <a:prstGeom prst="rect">
            <a:avLst/>
          </a:prstGeom>
        </p:spPr>
      </p:pic>
      <p:pic>
        <p:nvPicPr>
          <p:cNvPr id="51" name="Graphic 50" descr="Checklist">
            <a:extLst>
              <a:ext uri="{FF2B5EF4-FFF2-40B4-BE49-F238E27FC236}">
                <a16:creationId xmlns:a16="http://schemas.microsoft.com/office/drawing/2014/main" id="{85BD70A4-0870-4136-9471-CDB1CCEF14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3638" y="3212954"/>
            <a:ext cx="572407" cy="572407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E8A29A6-DE06-4E37-8978-F35D29936647}"/>
              </a:ext>
            </a:extLst>
          </p:cNvPr>
          <p:cNvCxnSpPr>
            <a:stCxn id="47" idx="1"/>
            <a:endCxn id="27" idx="3"/>
          </p:cNvCxnSpPr>
          <p:nvPr/>
        </p:nvCxnSpPr>
        <p:spPr>
          <a:xfrm flipH="1" flipV="1">
            <a:off x="2744091" y="3499157"/>
            <a:ext cx="12638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FCDDDB-3841-46D5-9E6A-6D5E4D9B3624}"/>
              </a:ext>
            </a:extLst>
          </p:cNvPr>
          <p:cNvCxnSpPr>
            <a:stCxn id="51" idx="1"/>
            <a:endCxn id="47" idx="3"/>
          </p:cNvCxnSpPr>
          <p:nvPr/>
        </p:nvCxnSpPr>
        <p:spPr>
          <a:xfrm flipH="1">
            <a:off x="4580320" y="3499158"/>
            <a:ext cx="483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3EF0F91-0883-4813-9EBE-4140B5C47DB8}"/>
              </a:ext>
            </a:extLst>
          </p:cNvPr>
          <p:cNvCxnSpPr>
            <a:stCxn id="9" idx="2"/>
            <a:endCxn id="47" idx="0"/>
          </p:cNvCxnSpPr>
          <p:nvPr/>
        </p:nvCxnSpPr>
        <p:spPr>
          <a:xfrm>
            <a:off x="4294117" y="2806831"/>
            <a:ext cx="0" cy="406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77AB488-ACC9-4906-94D1-83BA1AAA0170}"/>
              </a:ext>
            </a:extLst>
          </p:cNvPr>
          <p:cNvSpPr txBox="1"/>
          <p:nvPr/>
        </p:nvSpPr>
        <p:spPr>
          <a:xfrm>
            <a:off x="1178087" y="1692533"/>
            <a:ext cx="723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Orders</a:t>
            </a:r>
            <a:endParaRPr lang="nl-NL" sz="10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B5CF78-2301-4D59-8D9E-C670AA79BBA3}"/>
              </a:ext>
            </a:extLst>
          </p:cNvPr>
          <p:cNvSpPr txBox="1"/>
          <p:nvPr/>
        </p:nvSpPr>
        <p:spPr>
          <a:xfrm>
            <a:off x="2914617" y="1719228"/>
            <a:ext cx="8116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Remaining orders</a:t>
            </a:r>
            <a:endParaRPr lang="nl-NL" sz="105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A74BD95-8FCA-40B2-B7D6-16DC778409E8}"/>
              </a:ext>
            </a:extLst>
          </p:cNvPr>
          <p:cNvSpPr txBox="1"/>
          <p:nvPr/>
        </p:nvSpPr>
        <p:spPr>
          <a:xfrm>
            <a:off x="4960020" y="1719228"/>
            <a:ext cx="8116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Merged orders</a:t>
            </a:r>
            <a:endParaRPr lang="nl-NL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93EE6D-3E06-409B-B218-85ABF884F011}"/>
              </a:ext>
            </a:extLst>
          </p:cNvPr>
          <p:cNvSpPr txBox="1"/>
          <p:nvPr/>
        </p:nvSpPr>
        <p:spPr>
          <a:xfrm>
            <a:off x="2056103" y="3681141"/>
            <a:ext cx="811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Trades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674FE2-183D-4626-A80D-052729EC34CC}"/>
              </a:ext>
            </a:extLst>
          </p:cNvPr>
          <p:cNvSpPr txBox="1"/>
          <p:nvPr/>
        </p:nvSpPr>
        <p:spPr>
          <a:xfrm>
            <a:off x="4187272" y="2552886"/>
            <a:ext cx="10311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Cross-reference list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082539F-39FE-4393-8E98-5D6655ADE5C6}"/>
              </a:ext>
            </a:extLst>
          </p:cNvPr>
          <p:cNvSpPr txBox="1"/>
          <p:nvPr/>
        </p:nvSpPr>
        <p:spPr>
          <a:xfrm>
            <a:off x="4960020" y="3712511"/>
            <a:ext cx="811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Trades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74E737-267F-405D-9757-3CC5C349B6FF}"/>
              </a:ext>
            </a:extLst>
          </p:cNvPr>
          <p:cNvSpPr txBox="1"/>
          <p:nvPr/>
        </p:nvSpPr>
        <p:spPr>
          <a:xfrm>
            <a:off x="2061871" y="1106041"/>
            <a:ext cx="811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match()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DC2033-4B8F-43CF-8126-36CF380D28A6}"/>
              </a:ext>
            </a:extLst>
          </p:cNvPr>
          <p:cNvSpPr txBox="1"/>
          <p:nvPr/>
        </p:nvSpPr>
        <p:spPr>
          <a:xfrm>
            <a:off x="3940636" y="1117363"/>
            <a:ext cx="811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merge()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DA09F7-E6FE-4006-A3C9-A59C1E2C6077}"/>
              </a:ext>
            </a:extLst>
          </p:cNvPr>
          <p:cNvSpPr txBox="1"/>
          <p:nvPr/>
        </p:nvSpPr>
        <p:spPr>
          <a:xfrm>
            <a:off x="3820596" y="3681141"/>
            <a:ext cx="9481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unmerge()</a:t>
            </a:r>
          </a:p>
        </p:txBody>
      </p:sp>
      <p:pic>
        <p:nvPicPr>
          <p:cNvPr id="94" name="Graphic 93" descr="Open Folder">
            <a:extLst>
              <a:ext uri="{FF2B5EF4-FFF2-40B4-BE49-F238E27FC236}">
                <a16:creationId xmlns:a16="http://schemas.microsoft.com/office/drawing/2014/main" id="{01280BB5-FF4F-4848-B333-1634AAE8A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7315" y="1304280"/>
            <a:ext cx="572407" cy="572407"/>
          </a:xfrm>
          <a:prstGeom prst="rect">
            <a:avLst/>
          </a:prstGeom>
        </p:spPr>
      </p:pic>
      <p:pic>
        <p:nvPicPr>
          <p:cNvPr id="95" name="Graphic 94" descr="Gears">
            <a:extLst>
              <a:ext uri="{FF2B5EF4-FFF2-40B4-BE49-F238E27FC236}">
                <a16:creationId xmlns:a16="http://schemas.microsoft.com/office/drawing/2014/main" id="{70A8BE74-ED5B-4C38-AFAF-545DDD82B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5216" y="1304280"/>
            <a:ext cx="572407" cy="572407"/>
          </a:xfrm>
          <a:prstGeom prst="rect">
            <a:avLst/>
          </a:prstGeom>
        </p:spPr>
      </p:pic>
      <p:pic>
        <p:nvPicPr>
          <p:cNvPr id="96" name="Graphic 95" descr="List">
            <a:extLst>
              <a:ext uri="{FF2B5EF4-FFF2-40B4-BE49-F238E27FC236}">
                <a16:creationId xmlns:a16="http://schemas.microsoft.com/office/drawing/2014/main" id="{90E1F861-FB19-44C0-97AC-C3F0439499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1445" y="2234424"/>
            <a:ext cx="572407" cy="572407"/>
          </a:xfrm>
          <a:prstGeom prst="rect">
            <a:avLst/>
          </a:prstGeom>
        </p:spPr>
      </p:pic>
      <p:pic>
        <p:nvPicPr>
          <p:cNvPr id="97" name="Graphic 96" descr="Open Folder">
            <a:extLst>
              <a:ext uri="{FF2B5EF4-FFF2-40B4-BE49-F238E27FC236}">
                <a16:creationId xmlns:a16="http://schemas.microsoft.com/office/drawing/2014/main" id="{F8FE0E0E-85A7-4838-B8BE-7C09866B2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9567" y="1304280"/>
            <a:ext cx="572407" cy="572407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B96AA49-AD8B-4DA0-B747-CB93433545F2}"/>
              </a:ext>
            </a:extLst>
          </p:cNvPr>
          <p:cNvCxnSpPr>
            <a:stCxn id="94" idx="3"/>
            <a:endCxn id="95" idx="1"/>
          </p:cNvCxnSpPr>
          <p:nvPr/>
        </p:nvCxnSpPr>
        <p:spPr>
          <a:xfrm>
            <a:off x="7719722" y="1590484"/>
            <a:ext cx="3454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8802096-B25E-49F6-896A-2C4DFDDA285F}"/>
              </a:ext>
            </a:extLst>
          </p:cNvPr>
          <p:cNvCxnSpPr>
            <a:stCxn id="95" idx="3"/>
            <a:endCxn id="97" idx="1"/>
          </p:cNvCxnSpPr>
          <p:nvPr/>
        </p:nvCxnSpPr>
        <p:spPr>
          <a:xfrm>
            <a:off x="8637623" y="1590484"/>
            <a:ext cx="301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2D04C75-3903-4937-B2B1-A1C113047AC6}"/>
              </a:ext>
            </a:extLst>
          </p:cNvPr>
          <p:cNvCxnSpPr>
            <a:cxnSpLocks/>
            <a:stCxn id="95" idx="2"/>
            <a:endCxn id="103" idx="0"/>
          </p:cNvCxnSpPr>
          <p:nvPr/>
        </p:nvCxnSpPr>
        <p:spPr>
          <a:xfrm>
            <a:off x="8351420" y="1876687"/>
            <a:ext cx="0" cy="1336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C65E416-3334-40F6-A8D1-C98CAE720E28}"/>
              </a:ext>
            </a:extLst>
          </p:cNvPr>
          <p:cNvSpPr/>
          <p:nvPr/>
        </p:nvSpPr>
        <p:spPr>
          <a:xfrm>
            <a:off x="7071619" y="1106040"/>
            <a:ext cx="4593604" cy="2891603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" name="Graphic 101" descr="Gears">
            <a:extLst>
              <a:ext uri="{FF2B5EF4-FFF2-40B4-BE49-F238E27FC236}">
                <a16:creationId xmlns:a16="http://schemas.microsoft.com/office/drawing/2014/main" id="{FC705EE8-0A48-41E0-A6BE-0BAE8FBF0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1450" y="1309795"/>
            <a:ext cx="572407" cy="572407"/>
          </a:xfrm>
          <a:prstGeom prst="rect">
            <a:avLst/>
          </a:prstGeom>
        </p:spPr>
      </p:pic>
      <p:pic>
        <p:nvPicPr>
          <p:cNvPr id="103" name="Graphic 102" descr="Checklist">
            <a:extLst>
              <a:ext uri="{FF2B5EF4-FFF2-40B4-BE49-F238E27FC236}">
                <a16:creationId xmlns:a16="http://schemas.microsoft.com/office/drawing/2014/main" id="{11BD2E10-EC19-495D-8C52-4985330EB3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65216" y="3212953"/>
            <a:ext cx="572407" cy="572407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B44AA0-E4D4-42A5-BB2E-A4EABEB357FF}"/>
              </a:ext>
            </a:extLst>
          </p:cNvPr>
          <p:cNvCxnSpPr>
            <a:stCxn id="97" idx="3"/>
            <a:endCxn id="102" idx="1"/>
          </p:cNvCxnSpPr>
          <p:nvPr/>
        </p:nvCxnSpPr>
        <p:spPr>
          <a:xfrm>
            <a:off x="9511974" y="1590484"/>
            <a:ext cx="389476" cy="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7B001F5-E340-495F-99FE-370DC721FFE3}"/>
              </a:ext>
            </a:extLst>
          </p:cNvPr>
          <p:cNvCxnSpPr>
            <a:cxnSpLocks/>
            <a:stCxn id="102" idx="2"/>
            <a:endCxn id="96" idx="0"/>
          </p:cNvCxnSpPr>
          <p:nvPr/>
        </p:nvCxnSpPr>
        <p:spPr>
          <a:xfrm flipH="1">
            <a:off x="10187649" y="1882202"/>
            <a:ext cx="5" cy="352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 descr="Open Folder">
            <a:extLst>
              <a:ext uri="{FF2B5EF4-FFF2-40B4-BE49-F238E27FC236}">
                <a16:creationId xmlns:a16="http://schemas.microsoft.com/office/drawing/2014/main" id="{7D49FEAF-F967-406F-BE9C-2450FED82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210" y="1304280"/>
            <a:ext cx="572407" cy="572407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192F44-01C6-45C0-A048-86FF24508EFD}"/>
              </a:ext>
            </a:extLst>
          </p:cNvPr>
          <p:cNvCxnSpPr>
            <a:stCxn id="102" idx="3"/>
            <a:endCxn id="106" idx="1"/>
          </p:cNvCxnSpPr>
          <p:nvPr/>
        </p:nvCxnSpPr>
        <p:spPr>
          <a:xfrm flipV="1">
            <a:off x="10473857" y="1590484"/>
            <a:ext cx="499353" cy="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Graphic 107" descr="Gears">
            <a:extLst>
              <a:ext uri="{FF2B5EF4-FFF2-40B4-BE49-F238E27FC236}">
                <a16:creationId xmlns:a16="http://schemas.microsoft.com/office/drawing/2014/main" id="{21E0A1F1-3D91-441C-830D-55F54265E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1445" y="3212954"/>
            <a:ext cx="572407" cy="572407"/>
          </a:xfrm>
          <a:prstGeom prst="rect">
            <a:avLst/>
          </a:prstGeom>
        </p:spPr>
      </p:pic>
      <p:pic>
        <p:nvPicPr>
          <p:cNvPr id="109" name="Graphic 108" descr="Checklist">
            <a:extLst>
              <a:ext uri="{FF2B5EF4-FFF2-40B4-BE49-F238E27FC236}">
                <a16:creationId xmlns:a16="http://schemas.microsoft.com/office/drawing/2014/main" id="{A040C9A5-CDDC-4C86-A197-4648415B76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57170" y="3212954"/>
            <a:ext cx="572407" cy="572407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2BD6D31-BF1D-46C0-86A7-5D35A1E60702}"/>
              </a:ext>
            </a:extLst>
          </p:cNvPr>
          <p:cNvCxnSpPr>
            <a:stCxn id="108" idx="1"/>
            <a:endCxn id="103" idx="3"/>
          </p:cNvCxnSpPr>
          <p:nvPr/>
        </p:nvCxnSpPr>
        <p:spPr>
          <a:xfrm flipH="1" flipV="1">
            <a:off x="8637623" y="3499157"/>
            <a:ext cx="12638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8B9F5F4-A1D4-4625-9C23-F1C9E93741C5}"/>
              </a:ext>
            </a:extLst>
          </p:cNvPr>
          <p:cNvCxnSpPr>
            <a:stCxn id="109" idx="1"/>
            <a:endCxn id="108" idx="3"/>
          </p:cNvCxnSpPr>
          <p:nvPr/>
        </p:nvCxnSpPr>
        <p:spPr>
          <a:xfrm flipH="1">
            <a:off x="10473852" y="3499158"/>
            <a:ext cx="483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83258EF-F161-41D5-B1CB-F52BCB1B71E3}"/>
              </a:ext>
            </a:extLst>
          </p:cNvPr>
          <p:cNvCxnSpPr>
            <a:stCxn id="96" idx="2"/>
            <a:endCxn id="108" idx="0"/>
          </p:cNvCxnSpPr>
          <p:nvPr/>
        </p:nvCxnSpPr>
        <p:spPr>
          <a:xfrm>
            <a:off x="10187649" y="2806831"/>
            <a:ext cx="0" cy="406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B3F63AB-42D4-4357-9DAD-9FA600F0BBD4}"/>
              </a:ext>
            </a:extLst>
          </p:cNvPr>
          <p:cNvSpPr txBox="1"/>
          <p:nvPr/>
        </p:nvSpPr>
        <p:spPr>
          <a:xfrm>
            <a:off x="7071619" y="1692533"/>
            <a:ext cx="723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Orders</a:t>
            </a:r>
            <a:endParaRPr lang="nl-NL" sz="105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788D14-46C2-460A-9814-2745029335DF}"/>
              </a:ext>
            </a:extLst>
          </p:cNvPr>
          <p:cNvSpPr txBox="1"/>
          <p:nvPr/>
        </p:nvSpPr>
        <p:spPr>
          <a:xfrm>
            <a:off x="8808149" y="1719228"/>
            <a:ext cx="8116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Remaining orders</a:t>
            </a:r>
            <a:endParaRPr lang="nl-NL" sz="105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A447AD-B451-4F23-A5E5-C3D3179EAE23}"/>
              </a:ext>
            </a:extLst>
          </p:cNvPr>
          <p:cNvSpPr txBox="1"/>
          <p:nvPr/>
        </p:nvSpPr>
        <p:spPr>
          <a:xfrm>
            <a:off x="10853552" y="1719228"/>
            <a:ext cx="8116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Merged orders</a:t>
            </a:r>
            <a:endParaRPr lang="nl-NL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F04C9B-A442-4BFB-8538-FE7BDDD70AFB}"/>
              </a:ext>
            </a:extLst>
          </p:cNvPr>
          <p:cNvSpPr txBox="1"/>
          <p:nvPr/>
        </p:nvSpPr>
        <p:spPr>
          <a:xfrm>
            <a:off x="7949635" y="3681141"/>
            <a:ext cx="811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Trades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F10F2C6-EC21-47D2-80C7-05E2B07E4604}"/>
              </a:ext>
            </a:extLst>
          </p:cNvPr>
          <p:cNvSpPr txBox="1"/>
          <p:nvPr/>
        </p:nvSpPr>
        <p:spPr>
          <a:xfrm>
            <a:off x="10080804" y="2552886"/>
            <a:ext cx="10311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Cross-reference list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3AF2BB2-5A55-4BF2-A055-4D34813AB26B}"/>
              </a:ext>
            </a:extLst>
          </p:cNvPr>
          <p:cNvSpPr txBox="1"/>
          <p:nvPr/>
        </p:nvSpPr>
        <p:spPr>
          <a:xfrm>
            <a:off x="10853552" y="3712511"/>
            <a:ext cx="811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Trades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0FBC145-AD19-45CA-BBE8-24804EA719BB}"/>
              </a:ext>
            </a:extLst>
          </p:cNvPr>
          <p:cNvSpPr txBox="1"/>
          <p:nvPr/>
        </p:nvSpPr>
        <p:spPr>
          <a:xfrm>
            <a:off x="7955403" y="1106041"/>
            <a:ext cx="811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match()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402842B-E1E3-4251-B01D-B73BD4F297A6}"/>
              </a:ext>
            </a:extLst>
          </p:cNvPr>
          <p:cNvSpPr txBox="1"/>
          <p:nvPr/>
        </p:nvSpPr>
        <p:spPr>
          <a:xfrm>
            <a:off x="9834168" y="1117363"/>
            <a:ext cx="811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merge()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7CC4F94-B257-41C1-8B70-E502A893D413}"/>
              </a:ext>
            </a:extLst>
          </p:cNvPr>
          <p:cNvSpPr txBox="1"/>
          <p:nvPr/>
        </p:nvSpPr>
        <p:spPr>
          <a:xfrm>
            <a:off x="9713591" y="3681141"/>
            <a:ext cx="9481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unmerge()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05F7339-7292-4465-B8B3-5CC316568317}"/>
              </a:ext>
            </a:extLst>
          </p:cNvPr>
          <p:cNvCxnSpPr>
            <a:cxnSpLocks/>
            <a:stCxn id="40" idx="3"/>
            <a:endCxn id="150" idx="1"/>
          </p:cNvCxnSpPr>
          <p:nvPr/>
        </p:nvCxnSpPr>
        <p:spPr>
          <a:xfrm>
            <a:off x="5652085" y="1590484"/>
            <a:ext cx="532744" cy="166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6027A9B-1FB8-4CB8-8783-F3FF9513358A}"/>
              </a:ext>
            </a:extLst>
          </p:cNvPr>
          <p:cNvCxnSpPr>
            <a:cxnSpLocks/>
            <a:stCxn id="150" idx="3"/>
            <a:endCxn id="94" idx="1"/>
          </p:cNvCxnSpPr>
          <p:nvPr/>
        </p:nvCxnSpPr>
        <p:spPr>
          <a:xfrm flipV="1">
            <a:off x="6757236" y="1590484"/>
            <a:ext cx="390079" cy="166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AE959A0-1125-4C78-A770-5E6831E68C23}"/>
              </a:ext>
            </a:extLst>
          </p:cNvPr>
          <p:cNvCxnSpPr>
            <a:cxnSpLocks/>
            <a:stCxn id="51" idx="3"/>
            <a:endCxn id="155" idx="1"/>
          </p:cNvCxnSpPr>
          <p:nvPr/>
        </p:nvCxnSpPr>
        <p:spPr>
          <a:xfrm>
            <a:off x="5636045" y="3499158"/>
            <a:ext cx="574166" cy="413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4C4DE27-1E2A-4B3B-AFB4-2DE36962975C}"/>
              </a:ext>
            </a:extLst>
          </p:cNvPr>
          <p:cNvCxnSpPr>
            <a:cxnSpLocks/>
            <a:stCxn id="155" idx="3"/>
            <a:endCxn id="103" idx="1"/>
          </p:cNvCxnSpPr>
          <p:nvPr/>
        </p:nvCxnSpPr>
        <p:spPr>
          <a:xfrm flipV="1">
            <a:off x="6782618" y="3499157"/>
            <a:ext cx="1282598" cy="413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5B28AF8-4CCF-4994-88A6-CEF3069A5589}"/>
              </a:ext>
            </a:extLst>
          </p:cNvPr>
          <p:cNvSpPr txBox="1"/>
          <p:nvPr/>
        </p:nvSpPr>
        <p:spPr>
          <a:xfrm>
            <a:off x="1080486" y="878679"/>
            <a:ext cx="14661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Node on level n</a:t>
            </a:r>
            <a:endParaRPr lang="nl-NL" sz="1400" i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0A2C72E-6582-4A3F-800E-4736A6169754}"/>
              </a:ext>
            </a:extLst>
          </p:cNvPr>
          <p:cNvSpPr txBox="1"/>
          <p:nvPr/>
        </p:nvSpPr>
        <p:spPr>
          <a:xfrm>
            <a:off x="5317192" y="735902"/>
            <a:ext cx="235844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39750"/>
            <a:r>
              <a:rPr lang="en-US" sz="1100" i="1" dirty="0"/>
              <a:t>Blockchain</a:t>
            </a:r>
          </a:p>
          <a:p>
            <a:pPr algn="ctr" defTabSz="539750"/>
            <a:r>
              <a:rPr lang="en-US" sz="1100" i="1" dirty="0"/>
              <a:t>level n+1</a:t>
            </a:r>
            <a:endParaRPr lang="nl-NL" sz="1100" i="1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9160274-8EC9-4384-86CB-7C3FCCF3C3E3}"/>
              </a:ext>
            </a:extLst>
          </p:cNvPr>
          <p:cNvSpPr/>
          <p:nvPr/>
        </p:nvSpPr>
        <p:spPr>
          <a:xfrm>
            <a:off x="6102423" y="1106040"/>
            <a:ext cx="724502" cy="2891603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6" name="Graphic 145" descr="Link">
            <a:extLst>
              <a:ext uri="{FF2B5EF4-FFF2-40B4-BE49-F238E27FC236}">
                <a16:creationId xmlns:a16="http://schemas.microsoft.com/office/drawing/2014/main" id="{96C5A4C0-FFB4-4DFE-8BA1-ECD56AA7EB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1721" y="2302051"/>
            <a:ext cx="485537" cy="485537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CF437C91-DC3A-4E2E-A999-3679277C70DE}"/>
              </a:ext>
            </a:extLst>
          </p:cNvPr>
          <p:cNvSpPr txBox="1"/>
          <p:nvPr/>
        </p:nvSpPr>
        <p:spPr>
          <a:xfrm>
            <a:off x="119991" y="735902"/>
            <a:ext cx="95332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39750"/>
            <a:r>
              <a:rPr lang="en-US" sz="1100" i="1" dirty="0"/>
              <a:t>Blockchain</a:t>
            </a:r>
          </a:p>
          <a:p>
            <a:pPr algn="ctr" defTabSz="539750"/>
            <a:r>
              <a:rPr lang="en-US" sz="1100" i="1" dirty="0"/>
              <a:t>level n</a:t>
            </a:r>
            <a:endParaRPr lang="nl-NL" sz="1100" i="1" dirty="0"/>
          </a:p>
        </p:txBody>
      </p:sp>
      <p:pic>
        <p:nvPicPr>
          <p:cNvPr id="150" name="Graphic 149" descr="Open Folder">
            <a:extLst>
              <a:ext uri="{FF2B5EF4-FFF2-40B4-BE49-F238E27FC236}">
                <a16:creationId xmlns:a16="http://schemas.microsoft.com/office/drawing/2014/main" id="{19D84907-8C04-4632-A5E4-FD3179251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4829" y="1305945"/>
            <a:ext cx="572407" cy="572407"/>
          </a:xfrm>
          <a:prstGeom prst="rect">
            <a:avLst/>
          </a:prstGeom>
        </p:spPr>
      </p:pic>
      <p:pic>
        <p:nvPicPr>
          <p:cNvPr id="155" name="Graphic 154" descr="Checklist">
            <a:extLst>
              <a:ext uri="{FF2B5EF4-FFF2-40B4-BE49-F238E27FC236}">
                <a16:creationId xmlns:a16="http://schemas.microsoft.com/office/drawing/2014/main" id="{6E37B747-BC61-4A6E-B506-82EBE5E5B9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0211" y="3217087"/>
            <a:ext cx="572407" cy="572407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AD4EE9CC-001C-45E7-81C5-37171941C949}"/>
              </a:ext>
            </a:extLst>
          </p:cNvPr>
          <p:cNvSpPr/>
          <p:nvPr/>
        </p:nvSpPr>
        <p:spPr>
          <a:xfrm>
            <a:off x="227393" y="1106040"/>
            <a:ext cx="724502" cy="2891603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5" name="Graphic 164" descr="Link">
            <a:extLst>
              <a:ext uri="{FF2B5EF4-FFF2-40B4-BE49-F238E27FC236}">
                <a16:creationId xmlns:a16="http://schemas.microsoft.com/office/drawing/2014/main" id="{16C8A7AB-612B-4E74-BF06-D19C74431A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6691" y="2302051"/>
            <a:ext cx="485537" cy="485537"/>
          </a:xfrm>
          <a:prstGeom prst="rect">
            <a:avLst/>
          </a:prstGeom>
        </p:spPr>
      </p:pic>
      <p:pic>
        <p:nvPicPr>
          <p:cNvPr id="166" name="Graphic 165" descr="Open Folder">
            <a:extLst>
              <a:ext uri="{FF2B5EF4-FFF2-40B4-BE49-F238E27FC236}">
                <a16:creationId xmlns:a16="http://schemas.microsoft.com/office/drawing/2014/main" id="{687FAA8D-0522-4E1C-862D-D7B4E4881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799" y="1305945"/>
            <a:ext cx="572407" cy="572407"/>
          </a:xfrm>
          <a:prstGeom prst="rect">
            <a:avLst/>
          </a:prstGeom>
        </p:spPr>
      </p:pic>
      <p:pic>
        <p:nvPicPr>
          <p:cNvPr id="167" name="Graphic 166" descr="Checklist">
            <a:extLst>
              <a:ext uri="{FF2B5EF4-FFF2-40B4-BE49-F238E27FC236}">
                <a16:creationId xmlns:a16="http://schemas.microsoft.com/office/drawing/2014/main" id="{C08C81C1-D979-4E05-8C42-AC2E09EF7E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5181" y="3217087"/>
            <a:ext cx="572407" cy="572407"/>
          </a:xfrm>
          <a:prstGeom prst="rect">
            <a:avLst/>
          </a:prstGeom>
        </p:spPr>
      </p:pic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2AB1E3F-1D69-4DB5-B779-D6215519051B}"/>
              </a:ext>
            </a:extLst>
          </p:cNvPr>
          <p:cNvCxnSpPr>
            <a:stCxn id="166" idx="3"/>
            <a:endCxn id="5" idx="1"/>
          </p:cNvCxnSpPr>
          <p:nvPr/>
        </p:nvCxnSpPr>
        <p:spPr>
          <a:xfrm flipV="1">
            <a:off x="882206" y="1590484"/>
            <a:ext cx="371577" cy="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CFF6EB4-0222-4833-935C-FBDFD6BF61E9}"/>
              </a:ext>
            </a:extLst>
          </p:cNvPr>
          <p:cNvCxnSpPr>
            <a:stCxn id="27" idx="1"/>
            <a:endCxn id="167" idx="3"/>
          </p:cNvCxnSpPr>
          <p:nvPr/>
        </p:nvCxnSpPr>
        <p:spPr>
          <a:xfrm flipH="1">
            <a:off x="907588" y="3499157"/>
            <a:ext cx="1264096" cy="4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969A4E7-871E-4C5A-BFBC-4300643BE8C9}"/>
              </a:ext>
            </a:extLst>
          </p:cNvPr>
          <p:cNvSpPr txBox="1"/>
          <p:nvPr/>
        </p:nvSpPr>
        <p:spPr>
          <a:xfrm>
            <a:off x="11100672" y="735902"/>
            <a:ext cx="235844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39750"/>
            <a:r>
              <a:rPr lang="en-US" sz="1100" i="1" dirty="0"/>
              <a:t>Blockchain</a:t>
            </a:r>
          </a:p>
          <a:p>
            <a:pPr algn="ctr" defTabSz="539750"/>
            <a:r>
              <a:rPr lang="en-US" sz="1100" i="1" dirty="0"/>
              <a:t>level n+1</a:t>
            </a:r>
            <a:endParaRPr lang="nl-NL" sz="1100" i="1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9CD15AC-83A3-4898-9991-51882A34E791}"/>
              </a:ext>
            </a:extLst>
          </p:cNvPr>
          <p:cNvSpPr/>
          <p:nvPr/>
        </p:nvSpPr>
        <p:spPr>
          <a:xfrm>
            <a:off x="11885903" y="1106040"/>
            <a:ext cx="724502" cy="2891603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8" name="Graphic 127" descr="Link">
            <a:extLst>
              <a:ext uri="{FF2B5EF4-FFF2-40B4-BE49-F238E27FC236}">
                <a16:creationId xmlns:a16="http://schemas.microsoft.com/office/drawing/2014/main" id="{2AA841DD-43D1-4037-8AF0-52102A20FE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025201" y="2302051"/>
            <a:ext cx="485537" cy="485537"/>
          </a:xfrm>
          <a:prstGeom prst="rect">
            <a:avLst/>
          </a:prstGeom>
        </p:spPr>
      </p:pic>
      <p:pic>
        <p:nvPicPr>
          <p:cNvPr id="130" name="Graphic 129" descr="Open Folder">
            <a:extLst>
              <a:ext uri="{FF2B5EF4-FFF2-40B4-BE49-F238E27FC236}">
                <a16:creationId xmlns:a16="http://schemas.microsoft.com/office/drawing/2014/main" id="{F0D9710C-BE46-4B77-863C-F769399D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68309" y="1305945"/>
            <a:ext cx="572407" cy="572407"/>
          </a:xfrm>
          <a:prstGeom prst="rect">
            <a:avLst/>
          </a:prstGeom>
        </p:spPr>
      </p:pic>
      <p:pic>
        <p:nvPicPr>
          <p:cNvPr id="132" name="Graphic 131" descr="Checklist">
            <a:extLst>
              <a:ext uri="{FF2B5EF4-FFF2-40B4-BE49-F238E27FC236}">
                <a16:creationId xmlns:a16="http://schemas.microsoft.com/office/drawing/2014/main" id="{E60DF26B-2176-4071-88D2-4B8F437F13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993691" y="3217087"/>
            <a:ext cx="572407" cy="57240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A8CB8D-79CB-4537-9844-9C15C47D5A36}"/>
              </a:ext>
            </a:extLst>
          </p:cNvPr>
          <p:cNvCxnSpPr>
            <a:stCxn id="106" idx="3"/>
            <a:endCxn id="130" idx="1"/>
          </p:cNvCxnSpPr>
          <p:nvPr/>
        </p:nvCxnSpPr>
        <p:spPr>
          <a:xfrm>
            <a:off x="11545617" y="1590484"/>
            <a:ext cx="422692" cy="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AC98DA-9E01-404E-B8C0-19E5617E8234}"/>
              </a:ext>
            </a:extLst>
          </p:cNvPr>
          <p:cNvCxnSpPr>
            <a:stCxn id="132" idx="1"/>
            <a:endCxn id="109" idx="3"/>
          </p:cNvCxnSpPr>
          <p:nvPr/>
        </p:nvCxnSpPr>
        <p:spPr>
          <a:xfrm flipH="1" flipV="1">
            <a:off x="11529577" y="3499158"/>
            <a:ext cx="464114" cy="4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50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E4180AC6-5CF5-47A3-9E7C-17891969290E}"/>
              </a:ext>
            </a:extLst>
          </p:cNvPr>
          <p:cNvSpPr/>
          <p:nvPr/>
        </p:nvSpPr>
        <p:spPr>
          <a:xfrm>
            <a:off x="4111452" y="2703419"/>
            <a:ext cx="3562965" cy="1274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050857-2421-4762-AB30-5F1EBDABAA30}"/>
              </a:ext>
            </a:extLst>
          </p:cNvPr>
          <p:cNvCxnSpPr>
            <a:cxnSpLocks/>
            <a:stCxn id="103" idx="0"/>
            <a:endCxn id="105" idx="2"/>
          </p:cNvCxnSpPr>
          <p:nvPr/>
        </p:nvCxnSpPr>
        <p:spPr>
          <a:xfrm flipV="1">
            <a:off x="5079251" y="488647"/>
            <a:ext cx="790558" cy="42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5D9641-91DC-4855-B49E-F8721E53B3D2}"/>
              </a:ext>
            </a:extLst>
          </p:cNvPr>
          <p:cNvCxnSpPr>
            <a:cxnSpLocks/>
            <a:stCxn id="104" idx="0"/>
            <a:endCxn id="105" idx="2"/>
          </p:cNvCxnSpPr>
          <p:nvPr/>
        </p:nvCxnSpPr>
        <p:spPr>
          <a:xfrm flipH="1" flipV="1">
            <a:off x="5869809" y="488647"/>
            <a:ext cx="817580" cy="42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882063-E61D-45BA-9A7C-E1980030D88E}"/>
              </a:ext>
            </a:extLst>
          </p:cNvPr>
          <p:cNvSpPr/>
          <p:nvPr/>
        </p:nvSpPr>
        <p:spPr>
          <a:xfrm>
            <a:off x="4305955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CEE732-C153-4EFE-848B-077CBF1C6E71}"/>
              </a:ext>
            </a:extLst>
          </p:cNvPr>
          <p:cNvSpPr/>
          <p:nvPr/>
        </p:nvSpPr>
        <p:spPr>
          <a:xfrm>
            <a:off x="448734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AF4365-FA1D-41E3-87A4-D7857BC67FA9}"/>
              </a:ext>
            </a:extLst>
          </p:cNvPr>
          <p:cNvSpPr/>
          <p:nvPr/>
        </p:nvSpPr>
        <p:spPr>
          <a:xfrm>
            <a:off x="466873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269BA-4EA1-4460-A861-550C960874FF}"/>
              </a:ext>
            </a:extLst>
          </p:cNvPr>
          <p:cNvSpPr/>
          <p:nvPr/>
        </p:nvSpPr>
        <p:spPr>
          <a:xfrm>
            <a:off x="485012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40DBC6-8A40-433D-8F8F-1AEAFD4A2259}"/>
              </a:ext>
            </a:extLst>
          </p:cNvPr>
          <p:cNvSpPr/>
          <p:nvPr/>
        </p:nvSpPr>
        <p:spPr>
          <a:xfrm>
            <a:off x="521644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844CDB-E5AB-45A4-B091-EB9226B190DC}"/>
              </a:ext>
            </a:extLst>
          </p:cNvPr>
          <p:cNvSpPr/>
          <p:nvPr/>
        </p:nvSpPr>
        <p:spPr>
          <a:xfrm>
            <a:off x="539783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53546E-A27F-4EFB-88DE-7169FEE59B44}"/>
              </a:ext>
            </a:extLst>
          </p:cNvPr>
          <p:cNvSpPr/>
          <p:nvPr/>
        </p:nvSpPr>
        <p:spPr>
          <a:xfrm>
            <a:off x="557922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C4FB32-23BB-4D50-B585-055F9D9E9D9D}"/>
              </a:ext>
            </a:extLst>
          </p:cNvPr>
          <p:cNvSpPr/>
          <p:nvPr/>
        </p:nvSpPr>
        <p:spPr>
          <a:xfrm>
            <a:off x="5770107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29C948-99B7-4D35-8A50-A81C65DFD355}"/>
              </a:ext>
            </a:extLst>
          </p:cNvPr>
          <p:cNvSpPr txBox="1"/>
          <p:nvPr/>
        </p:nvSpPr>
        <p:spPr>
          <a:xfrm>
            <a:off x="4927325" y="1326770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nl-NL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AE65EF-3396-4E60-956B-41BB61ADF7C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367369" y="1259744"/>
            <a:ext cx="33034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FBA342-51BC-4AB6-81EE-2F1B858DB744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5441319" y="1259744"/>
            <a:ext cx="390202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3B13B2F-9DEC-4E4C-A03A-E7D58D5546AF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5371433" y="1259744"/>
            <a:ext cx="26920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6C3603-42A0-4480-A89A-93C7D8F67DB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548758" y="1266568"/>
            <a:ext cx="249096" cy="2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389F09-37AC-4B95-A913-A2A81C6759C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911536" y="1259744"/>
            <a:ext cx="4746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B481A2-2955-494A-ABFE-3064BD012514}"/>
              </a:ext>
            </a:extLst>
          </p:cNvPr>
          <p:cNvCxnSpPr>
            <a:stCxn id="15" idx="0"/>
          </p:cNvCxnSpPr>
          <p:nvPr/>
        </p:nvCxnSpPr>
        <p:spPr>
          <a:xfrm flipV="1">
            <a:off x="4730147" y="1259744"/>
            <a:ext cx="155945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45A421-B3E8-4378-90B6-961458B155E1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197997" y="1259744"/>
            <a:ext cx="79861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07AF179-CAF2-436A-A6C5-8CA7DACA83B9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5295230" y="1259744"/>
            <a:ext cx="164017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24182CC-4C9F-4AFE-B862-7FCEA5540943}"/>
              </a:ext>
            </a:extLst>
          </p:cNvPr>
          <p:cNvSpPr/>
          <p:nvPr/>
        </p:nvSpPr>
        <p:spPr>
          <a:xfrm>
            <a:off x="5939515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9F09FB5-1BB4-46DC-A87E-59F916F44091}"/>
              </a:ext>
            </a:extLst>
          </p:cNvPr>
          <p:cNvSpPr/>
          <p:nvPr/>
        </p:nvSpPr>
        <p:spPr>
          <a:xfrm>
            <a:off x="612090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FDED909-F3D4-411A-A2C1-F0B343222681}"/>
              </a:ext>
            </a:extLst>
          </p:cNvPr>
          <p:cNvSpPr/>
          <p:nvPr/>
        </p:nvSpPr>
        <p:spPr>
          <a:xfrm>
            <a:off x="630229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8986107-F390-46E4-82E5-6DA63F167858}"/>
              </a:ext>
            </a:extLst>
          </p:cNvPr>
          <p:cNvSpPr/>
          <p:nvPr/>
        </p:nvSpPr>
        <p:spPr>
          <a:xfrm>
            <a:off x="648368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6CF32C-3458-46F6-9FC6-004DF3E368DD}"/>
              </a:ext>
            </a:extLst>
          </p:cNvPr>
          <p:cNvSpPr/>
          <p:nvPr/>
        </p:nvSpPr>
        <p:spPr>
          <a:xfrm>
            <a:off x="685000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82AD95D-0AE2-4CC0-8880-55C8DC1FE9CE}"/>
              </a:ext>
            </a:extLst>
          </p:cNvPr>
          <p:cNvSpPr/>
          <p:nvPr/>
        </p:nvSpPr>
        <p:spPr>
          <a:xfrm>
            <a:off x="703139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7817E15-F57D-4239-8526-9691AB41CF80}"/>
              </a:ext>
            </a:extLst>
          </p:cNvPr>
          <p:cNvSpPr/>
          <p:nvPr/>
        </p:nvSpPr>
        <p:spPr>
          <a:xfrm>
            <a:off x="721278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F7B8934-CB96-4B30-A7D8-49BD651356F5}"/>
              </a:ext>
            </a:extLst>
          </p:cNvPr>
          <p:cNvSpPr/>
          <p:nvPr/>
        </p:nvSpPr>
        <p:spPr>
          <a:xfrm>
            <a:off x="7403667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3AE6F6-B7BC-44A3-882C-B4DD65215112}"/>
              </a:ext>
            </a:extLst>
          </p:cNvPr>
          <p:cNvSpPr txBox="1"/>
          <p:nvPr/>
        </p:nvSpPr>
        <p:spPr>
          <a:xfrm>
            <a:off x="6560885" y="1326770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nl-NL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0BD129C-DD06-4050-BCEB-63920EA45B9F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6000929" y="1259744"/>
            <a:ext cx="33034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45A656F-2290-4F56-A8BE-BE8096BA0E86}"/>
              </a:ext>
            </a:extLst>
          </p:cNvPr>
          <p:cNvCxnSpPr>
            <a:stCxn id="92" idx="0"/>
          </p:cNvCxnSpPr>
          <p:nvPr/>
        </p:nvCxnSpPr>
        <p:spPr>
          <a:xfrm flipH="1" flipV="1">
            <a:off x="7074879" y="1259744"/>
            <a:ext cx="390202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7FBFFE7-1122-4053-8A33-5F8125E52B31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7004993" y="1259744"/>
            <a:ext cx="26920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383930F-C41C-4C2E-B140-DAE793961865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6182318" y="1266568"/>
            <a:ext cx="249096" cy="2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09E842C-BC7C-48BF-8008-54E83C9B80F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545096" y="1259744"/>
            <a:ext cx="4746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D46152-CB31-4A77-B5B6-1A1C045F8ABD}"/>
              </a:ext>
            </a:extLst>
          </p:cNvPr>
          <p:cNvCxnSpPr>
            <a:stCxn id="87" idx="0"/>
          </p:cNvCxnSpPr>
          <p:nvPr/>
        </p:nvCxnSpPr>
        <p:spPr>
          <a:xfrm flipV="1">
            <a:off x="6363707" y="1259744"/>
            <a:ext cx="155945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29BBC8-AA34-4C7B-92EE-3FE7560487E7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6831557" y="1259744"/>
            <a:ext cx="79861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3D554B7-40E1-4DB1-BBCD-C442C7E6D5DD}"/>
              </a:ext>
            </a:extLst>
          </p:cNvPr>
          <p:cNvCxnSpPr>
            <a:stCxn id="90" idx="0"/>
          </p:cNvCxnSpPr>
          <p:nvPr/>
        </p:nvCxnSpPr>
        <p:spPr>
          <a:xfrm flipH="1" flipV="1">
            <a:off x="6928790" y="1259744"/>
            <a:ext cx="164017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4E6DE0-6B0A-4494-802D-6197109B3447}"/>
              </a:ext>
            </a:extLst>
          </p:cNvPr>
          <p:cNvSpPr/>
          <p:nvPr/>
        </p:nvSpPr>
        <p:spPr>
          <a:xfrm>
            <a:off x="4610172" y="918551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a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47C614-0D65-4288-864F-53C485AF565E}"/>
              </a:ext>
            </a:extLst>
          </p:cNvPr>
          <p:cNvSpPr/>
          <p:nvPr/>
        </p:nvSpPr>
        <p:spPr>
          <a:xfrm>
            <a:off x="6218310" y="918551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b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FAF53C6-CBE9-4AF1-9F7E-F6CE8786ECC6}"/>
              </a:ext>
            </a:extLst>
          </p:cNvPr>
          <p:cNvSpPr/>
          <p:nvPr/>
        </p:nvSpPr>
        <p:spPr>
          <a:xfrm>
            <a:off x="5400730" y="147454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c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85AB81-F107-416E-9EC2-0AEA2FA3E850}"/>
              </a:ext>
            </a:extLst>
          </p:cNvPr>
          <p:cNvSpPr txBox="1"/>
          <p:nvPr/>
        </p:nvSpPr>
        <p:spPr>
          <a:xfrm>
            <a:off x="190371" y="357039"/>
            <a:ext cx="3562965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dirty="0"/>
              <a:t>Ask	= 	a(</a:t>
            </a:r>
            <a:r>
              <a:rPr lang="en-US" sz="1400" dirty="0" err="1"/>
              <a:t>uuid</a:t>
            </a:r>
            <a:r>
              <a:rPr lang="en-US" sz="1400" dirty="0"/>
              <a:t>, ordered, volume, price)</a:t>
            </a:r>
          </a:p>
          <a:p>
            <a:pPr defTabSz="539750"/>
            <a:r>
              <a:rPr lang="en-US" sz="1400" dirty="0"/>
              <a:t>Bid	=	b(</a:t>
            </a:r>
            <a:r>
              <a:rPr lang="en-US" sz="1400" dirty="0" err="1"/>
              <a:t>uuid</a:t>
            </a:r>
            <a:r>
              <a:rPr lang="en-US" sz="1400" dirty="0"/>
              <a:t>, ordered, volume, price)</a:t>
            </a:r>
          </a:p>
          <a:p>
            <a:pPr defTabSz="539750"/>
            <a:r>
              <a:rPr lang="en-US" sz="1400" dirty="0"/>
              <a:t>Trade  	=	t(</a:t>
            </a:r>
            <a:r>
              <a:rPr lang="en-US" sz="1400" dirty="0" err="1"/>
              <a:t>uuid</a:t>
            </a:r>
            <a:r>
              <a:rPr lang="en-US" sz="1400" dirty="0"/>
              <a:t>, order, volume, price)</a:t>
            </a:r>
            <a:endParaRPr lang="nl-NL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06FD0B-8A22-4CEC-815B-5B23E93D91F3}"/>
              </a:ext>
            </a:extLst>
          </p:cNvPr>
          <p:cNvSpPr txBox="1"/>
          <p:nvPr/>
        </p:nvSpPr>
        <p:spPr>
          <a:xfrm>
            <a:off x="94571" y="132199"/>
            <a:ext cx="11855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Transactions</a:t>
            </a:r>
            <a:endParaRPr lang="nl-NL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6EAAD9-319E-420D-A79A-9F039F2FFCA0}"/>
              </a:ext>
            </a:extLst>
          </p:cNvPr>
          <p:cNvSpPr txBox="1"/>
          <p:nvPr/>
        </p:nvSpPr>
        <p:spPr>
          <a:xfrm>
            <a:off x="4117656" y="2703418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A(0,0,10,10)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69DBFF-13A3-44CE-8BC9-D0F58089AFBB}"/>
              </a:ext>
            </a:extLst>
          </p:cNvPr>
          <p:cNvSpPr txBox="1"/>
          <p:nvPr/>
        </p:nvSpPr>
        <p:spPr>
          <a:xfrm>
            <a:off x="4015653" y="2455097"/>
            <a:ext cx="18126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Intra-cluster trading:</a:t>
            </a:r>
            <a:endParaRPr lang="nl-NL" sz="1400" i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C4B5A0B-9F2D-4D61-8F54-04DB89BE2C40}"/>
              </a:ext>
            </a:extLst>
          </p:cNvPr>
          <p:cNvSpPr txBox="1"/>
          <p:nvPr/>
        </p:nvSpPr>
        <p:spPr>
          <a:xfrm>
            <a:off x="4117656" y="2880390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B(1,0,10,5)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0543532-F2D4-42F6-BF6F-0358369F158E}"/>
              </a:ext>
            </a:extLst>
          </p:cNvPr>
          <p:cNvCxnSpPr/>
          <p:nvPr/>
        </p:nvCxnSpPr>
        <p:spPr>
          <a:xfrm>
            <a:off x="4251366" y="3204757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797C5006-7B89-47BE-A6BF-FFD3DCE3FFE3}"/>
              </a:ext>
            </a:extLst>
          </p:cNvPr>
          <p:cNvSpPr/>
          <p:nvPr/>
        </p:nvSpPr>
        <p:spPr>
          <a:xfrm>
            <a:off x="5114146" y="2771583"/>
            <a:ext cx="95799" cy="307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2D377D-C36E-42A8-9604-297DA5D51A21}"/>
              </a:ext>
            </a:extLst>
          </p:cNvPr>
          <p:cNvSpPr txBox="1"/>
          <p:nvPr/>
        </p:nvSpPr>
        <p:spPr>
          <a:xfrm>
            <a:off x="5286469" y="2802191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 dirty="0">
                <a:latin typeface="Consolas" panose="020B0609020204030204" pitchFamily="49" charset="0"/>
              </a:rPr>
              <a:t>Match 10 qty. at 7.5 each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E00D0D3-55B7-4530-9B70-2CAE29CEBDD4}"/>
              </a:ext>
            </a:extLst>
          </p:cNvPr>
          <p:cNvSpPr txBox="1"/>
          <p:nvPr/>
        </p:nvSpPr>
        <p:spPr>
          <a:xfrm>
            <a:off x="4126364" y="3511241"/>
            <a:ext cx="145285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T(1,0,Bid,10,7.5)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A0138DD-FC75-4FB1-B26F-D8F7545B8FC9}"/>
              </a:ext>
            </a:extLst>
          </p:cNvPr>
          <p:cNvSpPr txBox="1"/>
          <p:nvPr/>
        </p:nvSpPr>
        <p:spPr>
          <a:xfrm>
            <a:off x="4126364" y="3688213"/>
            <a:ext cx="157568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T(0,0,Ask,10,7.5)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8DAFB1-30C5-4019-AAD0-509164176649}"/>
              </a:ext>
            </a:extLst>
          </p:cNvPr>
          <p:cNvSpPr txBox="1"/>
          <p:nvPr/>
        </p:nvSpPr>
        <p:spPr>
          <a:xfrm>
            <a:off x="5504182" y="3511241"/>
            <a:ext cx="151715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 dirty="0">
                <a:latin typeface="Consolas" panose="020B0609020204030204" pitchFamily="49" charset="0"/>
              </a:rPr>
              <a:t>a owes 75 to 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CAAA18-191D-46B6-98C2-2E349950DFF0}"/>
              </a:ext>
            </a:extLst>
          </p:cNvPr>
          <p:cNvSpPr txBox="1"/>
          <p:nvPr/>
        </p:nvSpPr>
        <p:spPr>
          <a:xfrm>
            <a:off x="5504182" y="3676646"/>
            <a:ext cx="139709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 dirty="0">
                <a:latin typeface="Consolas" panose="020B0609020204030204" pitchFamily="49" charset="0"/>
              </a:rPr>
              <a:t>0 owes 75 to a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26D9D6A-2B76-4D22-850B-4CAC64A08904}"/>
              </a:ext>
            </a:extLst>
          </p:cNvPr>
          <p:cNvCxnSpPr/>
          <p:nvPr/>
        </p:nvCxnSpPr>
        <p:spPr>
          <a:xfrm>
            <a:off x="4251364" y="3476411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6E380DA-E0D6-4E7F-B4A4-D1B6DD07F8C8}"/>
              </a:ext>
            </a:extLst>
          </p:cNvPr>
          <p:cNvSpPr txBox="1"/>
          <p:nvPr/>
        </p:nvSpPr>
        <p:spPr>
          <a:xfrm>
            <a:off x="4251364" y="3211736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 dirty="0">
                <a:latin typeface="Consolas" panose="020B0609020204030204" pitchFamily="49" charset="0"/>
              </a:rPr>
              <a:t>No open orders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F0E61D1-3080-4864-A615-E9728F4E46D5}"/>
              </a:ext>
            </a:extLst>
          </p:cNvPr>
          <p:cNvSpPr txBox="1"/>
          <p:nvPr/>
        </p:nvSpPr>
        <p:spPr>
          <a:xfrm>
            <a:off x="7474187" y="3696922"/>
            <a:ext cx="2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11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6" grpId="0"/>
      <p:bldP spid="119" grpId="0" animBg="1"/>
      <p:bldP spid="120" grpId="0"/>
      <p:bldP spid="121" grpId="0"/>
      <p:bldP spid="122" grpId="0"/>
      <p:bldP spid="123" grpId="0"/>
      <p:bldP spid="124" grpId="0"/>
      <p:bldP spid="1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E4180AC6-5CF5-47A3-9E7C-17891969290E}"/>
              </a:ext>
            </a:extLst>
          </p:cNvPr>
          <p:cNvSpPr/>
          <p:nvPr/>
        </p:nvSpPr>
        <p:spPr>
          <a:xfrm>
            <a:off x="2245605" y="2154779"/>
            <a:ext cx="3562965" cy="1274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050857-2421-4762-AB30-5F1EBDABAA30}"/>
              </a:ext>
            </a:extLst>
          </p:cNvPr>
          <p:cNvCxnSpPr>
            <a:cxnSpLocks/>
            <a:stCxn id="103" idx="0"/>
            <a:endCxn id="105" idx="2"/>
          </p:cNvCxnSpPr>
          <p:nvPr/>
        </p:nvCxnSpPr>
        <p:spPr>
          <a:xfrm flipV="1">
            <a:off x="5079251" y="488647"/>
            <a:ext cx="790558" cy="42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5D9641-91DC-4855-B49E-F8721E53B3D2}"/>
              </a:ext>
            </a:extLst>
          </p:cNvPr>
          <p:cNvCxnSpPr>
            <a:cxnSpLocks/>
            <a:stCxn id="104" idx="0"/>
            <a:endCxn id="105" idx="2"/>
          </p:cNvCxnSpPr>
          <p:nvPr/>
        </p:nvCxnSpPr>
        <p:spPr>
          <a:xfrm flipH="1" flipV="1">
            <a:off x="5869809" y="488647"/>
            <a:ext cx="817580" cy="42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882063-E61D-45BA-9A7C-E1980030D88E}"/>
              </a:ext>
            </a:extLst>
          </p:cNvPr>
          <p:cNvSpPr/>
          <p:nvPr/>
        </p:nvSpPr>
        <p:spPr>
          <a:xfrm>
            <a:off x="4305955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CEE732-C153-4EFE-848B-077CBF1C6E71}"/>
              </a:ext>
            </a:extLst>
          </p:cNvPr>
          <p:cNvSpPr/>
          <p:nvPr/>
        </p:nvSpPr>
        <p:spPr>
          <a:xfrm>
            <a:off x="448734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AF4365-FA1D-41E3-87A4-D7857BC67FA9}"/>
              </a:ext>
            </a:extLst>
          </p:cNvPr>
          <p:cNvSpPr/>
          <p:nvPr/>
        </p:nvSpPr>
        <p:spPr>
          <a:xfrm>
            <a:off x="466873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269BA-4EA1-4460-A861-550C960874FF}"/>
              </a:ext>
            </a:extLst>
          </p:cNvPr>
          <p:cNvSpPr/>
          <p:nvPr/>
        </p:nvSpPr>
        <p:spPr>
          <a:xfrm>
            <a:off x="485012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40DBC6-8A40-433D-8F8F-1AEAFD4A2259}"/>
              </a:ext>
            </a:extLst>
          </p:cNvPr>
          <p:cNvSpPr/>
          <p:nvPr/>
        </p:nvSpPr>
        <p:spPr>
          <a:xfrm>
            <a:off x="521644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844CDB-E5AB-45A4-B091-EB9226B190DC}"/>
              </a:ext>
            </a:extLst>
          </p:cNvPr>
          <p:cNvSpPr/>
          <p:nvPr/>
        </p:nvSpPr>
        <p:spPr>
          <a:xfrm>
            <a:off x="539783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53546E-A27F-4EFB-88DE-7169FEE59B44}"/>
              </a:ext>
            </a:extLst>
          </p:cNvPr>
          <p:cNvSpPr/>
          <p:nvPr/>
        </p:nvSpPr>
        <p:spPr>
          <a:xfrm>
            <a:off x="557922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C4FB32-23BB-4D50-B585-055F9D9E9D9D}"/>
              </a:ext>
            </a:extLst>
          </p:cNvPr>
          <p:cNvSpPr/>
          <p:nvPr/>
        </p:nvSpPr>
        <p:spPr>
          <a:xfrm>
            <a:off x="5770107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29C948-99B7-4D35-8A50-A81C65DFD355}"/>
              </a:ext>
            </a:extLst>
          </p:cNvPr>
          <p:cNvSpPr txBox="1"/>
          <p:nvPr/>
        </p:nvSpPr>
        <p:spPr>
          <a:xfrm>
            <a:off x="4927325" y="1326770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nl-NL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AE65EF-3396-4E60-956B-41BB61ADF7C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367369" y="1259744"/>
            <a:ext cx="33034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FBA342-51BC-4AB6-81EE-2F1B858DB744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5441319" y="1259744"/>
            <a:ext cx="390202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3B13B2F-9DEC-4E4C-A03A-E7D58D5546AF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5371433" y="1259744"/>
            <a:ext cx="26920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6C3603-42A0-4480-A89A-93C7D8F67DB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548758" y="1266568"/>
            <a:ext cx="249096" cy="2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389F09-37AC-4B95-A913-A2A81C6759C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911536" y="1259744"/>
            <a:ext cx="4746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B481A2-2955-494A-ABFE-3064BD012514}"/>
              </a:ext>
            </a:extLst>
          </p:cNvPr>
          <p:cNvCxnSpPr>
            <a:stCxn id="15" idx="0"/>
          </p:cNvCxnSpPr>
          <p:nvPr/>
        </p:nvCxnSpPr>
        <p:spPr>
          <a:xfrm flipV="1">
            <a:off x="4730147" y="1259744"/>
            <a:ext cx="155945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45A421-B3E8-4378-90B6-961458B155E1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197997" y="1259744"/>
            <a:ext cx="79861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07AF179-CAF2-436A-A6C5-8CA7DACA83B9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5295230" y="1259744"/>
            <a:ext cx="164017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24182CC-4C9F-4AFE-B862-7FCEA5540943}"/>
              </a:ext>
            </a:extLst>
          </p:cNvPr>
          <p:cNvSpPr/>
          <p:nvPr/>
        </p:nvSpPr>
        <p:spPr>
          <a:xfrm>
            <a:off x="5939515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9F09FB5-1BB4-46DC-A87E-59F916F44091}"/>
              </a:ext>
            </a:extLst>
          </p:cNvPr>
          <p:cNvSpPr/>
          <p:nvPr/>
        </p:nvSpPr>
        <p:spPr>
          <a:xfrm>
            <a:off x="612090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FDED909-F3D4-411A-A2C1-F0B343222681}"/>
              </a:ext>
            </a:extLst>
          </p:cNvPr>
          <p:cNvSpPr/>
          <p:nvPr/>
        </p:nvSpPr>
        <p:spPr>
          <a:xfrm>
            <a:off x="630229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8986107-F390-46E4-82E5-6DA63F167858}"/>
              </a:ext>
            </a:extLst>
          </p:cNvPr>
          <p:cNvSpPr/>
          <p:nvPr/>
        </p:nvSpPr>
        <p:spPr>
          <a:xfrm>
            <a:off x="648368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6CF32C-3458-46F6-9FC6-004DF3E368DD}"/>
              </a:ext>
            </a:extLst>
          </p:cNvPr>
          <p:cNvSpPr/>
          <p:nvPr/>
        </p:nvSpPr>
        <p:spPr>
          <a:xfrm>
            <a:off x="685000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82AD95D-0AE2-4CC0-8880-55C8DC1FE9CE}"/>
              </a:ext>
            </a:extLst>
          </p:cNvPr>
          <p:cNvSpPr/>
          <p:nvPr/>
        </p:nvSpPr>
        <p:spPr>
          <a:xfrm>
            <a:off x="703139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7817E15-F57D-4239-8526-9691AB41CF80}"/>
              </a:ext>
            </a:extLst>
          </p:cNvPr>
          <p:cNvSpPr/>
          <p:nvPr/>
        </p:nvSpPr>
        <p:spPr>
          <a:xfrm>
            <a:off x="721278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F7B8934-CB96-4B30-A7D8-49BD651356F5}"/>
              </a:ext>
            </a:extLst>
          </p:cNvPr>
          <p:cNvSpPr/>
          <p:nvPr/>
        </p:nvSpPr>
        <p:spPr>
          <a:xfrm>
            <a:off x="7403667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3AE6F6-B7BC-44A3-882C-B4DD65215112}"/>
              </a:ext>
            </a:extLst>
          </p:cNvPr>
          <p:cNvSpPr txBox="1"/>
          <p:nvPr/>
        </p:nvSpPr>
        <p:spPr>
          <a:xfrm>
            <a:off x="6560885" y="1326770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nl-NL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0BD129C-DD06-4050-BCEB-63920EA45B9F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6000929" y="1259744"/>
            <a:ext cx="33034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45A656F-2290-4F56-A8BE-BE8096BA0E86}"/>
              </a:ext>
            </a:extLst>
          </p:cNvPr>
          <p:cNvCxnSpPr>
            <a:stCxn id="92" idx="0"/>
          </p:cNvCxnSpPr>
          <p:nvPr/>
        </p:nvCxnSpPr>
        <p:spPr>
          <a:xfrm flipH="1" flipV="1">
            <a:off x="7074879" y="1259744"/>
            <a:ext cx="390202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7FBFFE7-1122-4053-8A33-5F8125E52B31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7004993" y="1259744"/>
            <a:ext cx="26920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383930F-C41C-4C2E-B140-DAE793961865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6182318" y="1266568"/>
            <a:ext cx="249096" cy="2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09E842C-BC7C-48BF-8008-54E83C9B80F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545096" y="1259744"/>
            <a:ext cx="4746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D46152-CB31-4A77-B5B6-1A1C045F8ABD}"/>
              </a:ext>
            </a:extLst>
          </p:cNvPr>
          <p:cNvCxnSpPr>
            <a:stCxn id="87" idx="0"/>
          </p:cNvCxnSpPr>
          <p:nvPr/>
        </p:nvCxnSpPr>
        <p:spPr>
          <a:xfrm flipV="1">
            <a:off x="6363707" y="1259744"/>
            <a:ext cx="155945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29BBC8-AA34-4C7B-92EE-3FE7560487E7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6831557" y="1259744"/>
            <a:ext cx="79861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3D554B7-40E1-4DB1-BBCD-C442C7E6D5DD}"/>
              </a:ext>
            </a:extLst>
          </p:cNvPr>
          <p:cNvCxnSpPr>
            <a:stCxn id="90" idx="0"/>
          </p:cNvCxnSpPr>
          <p:nvPr/>
        </p:nvCxnSpPr>
        <p:spPr>
          <a:xfrm flipH="1" flipV="1">
            <a:off x="6928790" y="1259744"/>
            <a:ext cx="164017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4E6DE0-6B0A-4494-802D-6197109B3447}"/>
              </a:ext>
            </a:extLst>
          </p:cNvPr>
          <p:cNvSpPr/>
          <p:nvPr/>
        </p:nvSpPr>
        <p:spPr>
          <a:xfrm>
            <a:off x="4610172" y="918551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a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47C614-0D65-4288-864F-53C485AF565E}"/>
              </a:ext>
            </a:extLst>
          </p:cNvPr>
          <p:cNvSpPr/>
          <p:nvPr/>
        </p:nvSpPr>
        <p:spPr>
          <a:xfrm>
            <a:off x="6218310" y="918551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b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FAF53C6-CBE9-4AF1-9F7E-F6CE8786ECC6}"/>
              </a:ext>
            </a:extLst>
          </p:cNvPr>
          <p:cNvSpPr/>
          <p:nvPr/>
        </p:nvSpPr>
        <p:spPr>
          <a:xfrm>
            <a:off x="5400730" y="147454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c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85AB81-F107-416E-9EC2-0AEA2FA3E850}"/>
              </a:ext>
            </a:extLst>
          </p:cNvPr>
          <p:cNvSpPr txBox="1"/>
          <p:nvPr/>
        </p:nvSpPr>
        <p:spPr>
          <a:xfrm>
            <a:off x="190371" y="357039"/>
            <a:ext cx="3562965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dirty="0"/>
              <a:t>Ask	= 	a(</a:t>
            </a:r>
            <a:r>
              <a:rPr lang="en-US" sz="1400" dirty="0" err="1"/>
              <a:t>uuid</a:t>
            </a:r>
            <a:r>
              <a:rPr lang="en-US" sz="1400" dirty="0"/>
              <a:t>, ordered, volume, price)</a:t>
            </a:r>
          </a:p>
          <a:p>
            <a:pPr defTabSz="539750"/>
            <a:r>
              <a:rPr lang="en-US" sz="1400" dirty="0"/>
              <a:t>Bid	=	b(</a:t>
            </a:r>
            <a:r>
              <a:rPr lang="en-US" sz="1400" dirty="0" err="1"/>
              <a:t>uuid</a:t>
            </a:r>
            <a:r>
              <a:rPr lang="en-US" sz="1400" dirty="0"/>
              <a:t>, ordered, volume, price)</a:t>
            </a:r>
          </a:p>
          <a:p>
            <a:pPr defTabSz="539750"/>
            <a:r>
              <a:rPr lang="en-US" sz="1400" dirty="0"/>
              <a:t>Trade  	=	t(</a:t>
            </a:r>
            <a:r>
              <a:rPr lang="en-US" sz="1400" dirty="0" err="1"/>
              <a:t>uuid</a:t>
            </a:r>
            <a:r>
              <a:rPr lang="en-US" sz="1400" dirty="0"/>
              <a:t>, order, volume, price)</a:t>
            </a:r>
            <a:endParaRPr lang="nl-NL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06FD0B-8A22-4CEC-815B-5B23E93D91F3}"/>
              </a:ext>
            </a:extLst>
          </p:cNvPr>
          <p:cNvSpPr txBox="1"/>
          <p:nvPr/>
        </p:nvSpPr>
        <p:spPr>
          <a:xfrm>
            <a:off x="94571" y="132199"/>
            <a:ext cx="11855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Transactions</a:t>
            </a:r>
            <a:endParaRPr lang="nl-NL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6EAAD9-319E-420D-A79A-9F039F2FFCA0}"/>
              </a:ext>
            </a:extLst>
          </p:cNvPr>
          <p:cNvSpPr txBox="1"/>
          <p:nvPr/>
        </p:nvSpPr>
        <p:spPr>
          <a:xfrm>
            <a:off x="2251809" y="2154778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A(0,0,7,10)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69DBFF-13A3-44CE-8BC9-D0F58089AFBB}"/>
              </a:ext>
            </a:extLst>
          </p:cNvPr>
          <p:cNvSpPr txBox="1"/>
          <p:nvPr/>
        </p:nvSpPr>
        <p:spPr>
          <a:xfrm>
            <a:off x="2097552" y="1854203"/>
            <a:ext cx="18126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Inter-cluster trading:</a:t>
            </a:r>
            <a:endParaRPr lang="nl-NL" sz="1400" i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C4B5A0B-9F2D-4D61-8F54-04DB89BE2C40}"/>
              </a:ext>
            </a:extLst>
          </p:cNvPr>
          <p:cNvSpPr txBox="1"/>
          <p:nvPr/>
        </p:nvSpPr>
        <p:spPr>
          <a:xfrm>
            <a:off x="2251809" y="2331750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A(1,0,10,10)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0543532-F2D4-42F6-BF6F-0358369F158E}"/>
              </a:ext>
            </a:extLst>
          </p:cNvPr>
          <p:cNvCxnSpPr/>
          <p:nvPr/>
        </p:nvCxnSpPr>
        <p:spPr>
          <a:xfrm>
            <a:off x="2385519" y="2656117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797C5006-7B89-47BE-A6BF-FFD3DCE3FFE3}"/>
              </a:ext>
            </a:extLst>
          </p:cNvPr>
          <p:cNvSpPr/>
          <p:nvPr/>
        </p:nvSpPr>
        <p:spPr>
          <a:xfrm>
            <a:off x="3248299" y="2222943"/>
            <a:ext cx="95799" cy="307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2D377D-C36E-42A8-9604-297DA5D51A21}"/>
              </a:ext>
            </a:extLst>
          </p:cNvPr>
          <p:cNvSpPr txBox="1"/>
          <p:nvPr/>
        </p:nvSpPr>
        <p:spPr>
          <a:xfrm>
            <a:off x="3420622" y="2253551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Same price: order is summed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26D9D6A-2B76-4D22-850B-4CAC64A08904}"/>
              </a:ext>
            </a:extLst>
          </p:cNvPr>
          <p:cNvCxnSpPr/>
          <p:nvPr/>
        </p:nvCxnSpPr>
        <p:spPr>
          <a:xfrm>
            <a:off x="2385517" y="2927771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6E380DA-E0D6-4E7F-B4A4-D1B6DD07F8C8}"/>
              </a:ext>
            </a:extLst>
          </p:cNvPr>
          <p:cNvSpPr txBox="1"/>
          <p:nvPr/>
        </p:nvSpPr>
        <p:spPr>
          <a:xfrm>
            <a:off x="2385516" y="2663096"/>
            <a:ext cx="322282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No match can be made, send open orders up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F0E61D1-3080-4864-A615-E9728F4E46D5}"/>
              </a:ext>
            </a:extLst>
          </p:cNvPr>
          <p:cNvSpPr txBox="1"/>
          <p:nvPr/>
        </p:nvSpPr>
        <p:spPr>
          <a:xfrm>
            <a:off x="5608340" y="3148282"/>
            <a:ext cx="2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a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B76082-7CE6-4F6F-8D0A-0CE935F14EFA}"/>
              </a:ext>
            </a:extLst>
          </p:cNvPr>
          <p:cNvSpPr/>
          <p:nvPr/>
        </p:nvSpPr>
        <p:spPr>
          <a:xfrm>
            <a:off x="2245605" y="4295971"/>
            <a:ext cx="3562965" cy="1274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A22C13-B6E6-471A-B9E5-357727A61298}"/>
              </a:ext>
            </a:extLst>
          </p:cNvPr>
          <p:cNvSpPr txBox="1"/>
          <p:nvPr/>
        </p:nvSpPr>
        <p:spPr>
          <a:xfrm>
            <a:off x="2251809" y="4295970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B(0,0,12,5)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7CF1EC-3EFD-424F-8189-D09EB04DFF8C}"/>
              </a:ext>
            </a:extLst>
          </p:cNvPr>
          <p:cNvSpPr txBox="1"/>
          <p:nvPr/>
        </p:nvSpPr>
        <p:spPr>
          <a:xfrm>
            <a:off x="2251809" y="4472942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B(1,0,10,5)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7E409AB-96D2-4BE0-9553-CFB752604EE9}"/>
              </a:ext>
            </a:extLst>
          </p:cNvPr>
          <p:cNvCxnSpPr/>
          <p:nvPr/>
        </p:nvCxnSpPr>
        <p:spPr>
          <a:xfrm>
            <a:off x="2385519" y="4797309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ight Brace 76">
            <a:extLst>
              <a:ext uri="{FF2B5EF4-FFF2-40B4-BE49-F238E27FC236}">
                <a16:creationId xmlns:a16="http://schemas.microsoft.com/office/drawing/2014/main" id="{AC4EB832-802F-428C-9210-3289FF8D0166}"/>
              </a:ext>
            </a:extLst>
          </p:cNvPr>
          <p:cNvSpPr/>
          <p:nvPr/>
        </p:nvSpPr>
        <p:spPr>
          <a:xfrm>
            <a:off x="3248299" y="4364135"/>
            <a:ext cx="95799" cy="307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E63FE99-BDDF-4F5D-81BE-C9B386966BBB}"/>
              </a:ext>
            </a:extLst>
          </p:cNvPr>
          <p:cNvSpPr txBox="1"/>
          <p:nvPr/>
        </p:nvSpPr>
        <p:spPr>
          <a:xfrm>
            <a:off x="3420622" y="4394743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Same price: order is summed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218879-8496-43FC-A93B-AD2401DA9F3E}"/>
              </a:ext>
            </a:extLst>
          </p:cNvPr>
          <p:cNvCxnSpPr/>
          <p:nvPr/>
        </p:nvCxnSpPr>
        <p:spPr>
          <a:xfrm>
            <a:off x="2385517" y="5068963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907D03C-FBF9-480D-B7C8-5A271F879644}"/>
              </a:ext>
            </a:extLst>
          </p:cNvPr>
          <p:cNvSpPr txBox="1"/>
          <p:nvPr/>
        </p:nvSpPr>
        <p:spPr>
          <a:xfrm>
            <a:off x="2385517" y="4810264"/>
            <a:ext cx="320540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No match can be made, send open orders up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9EAF26-9E09-4265-8898-015BBB2FBE8A}"/>
              </a:ext>
            </a:extLst>
          </p:cNvPr>
          <p:cNvSpPr txBox="1"/>
          <p:nvPr/>
        </p:nvSpPr>
        <p:spPr>
          <a:xfrm>
            <a:off x="5590922" y="5289474"/>
            <a:ext cx="2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b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C3F0B23-7239-42BE-B3F0-4F944BD8E055}"/>
              </a:ext>
            </a:extLst>
          </p:cNvPr>
          <p:cNvSpPr/>
          <p:nvPr/>
        </p:nvSpPr>
        <p:spPr>
          <a:xfrm>
            <a:off x="7134486" y="3194745"/>
            <a:ext cx="3613650" cy="1274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E0A920-2D13-46EE-913F-CFCFF24269D4}"/>
              </a:ext>
            </a:extLst>
          </p:cNvPr>
          <p:cNvSpPr txBox="1"/>
          <p:nvPr/>
        </p:nvSpPr>
        <p:spPr>
          <a:xfrm>
            <a:off x="7281019" y="3194744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A(a,0,17,10)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F17EC4-564A-4B1C-B924-DE62DFA858F3}"/>
              </a:ext>
            </a:extLst>
          </p:cNvPr>
          <p:cNvSpPr txBox="1"/>
          <p:nvPr/>
        </p:nvSpPr>
        <p:spPr>
          <a:xfrm>
            <a:off x="7281019" y="3371716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B(b,0,22,5)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D026542-7A61-444C-A294-6B8F38CAC63E}"/>
              </a:ext>
            </a:extLst>
          </p:cNvPr>
          <p:cNvCxnSpPr/>
          <p:nvPr/>
        </p:nvCxnSpPr>
        <p:spPr>
          <a:xfrm>
            <a:off x="7325084" y="3696083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ight Brace 126">
            <a:extLst>
              <a:ext uri="{FF2B5EF4-FFF2-40B4-BE49-F238E27FC236}">
                <a16:creationId xmlns:a16="http://schemas.microsoft.com/office/drawing/2014/main" id="{9AC5CFB0-3B5F-4B4B-956C-E06E9FFD00B0}"/>
              </a:ext>
            </a:extLst>
          </p:cNvPr>
          <p:cNvSpPr/>
          <p:nvPr/>
        </p:nvSpPr>
        <p:spPr>
          <a:xfrm>
            <a:off x="8277509" y="3262909"/>
            <a:ext cx="95799" cy="307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C9C7C80-6938-4370-AB10-4E9812856857}"/>
              </a:ext>
            </a:extLst>
          </p:cNvPr>
          <p:cNvSpPr txBox="1"/>
          <p:nvPr/>
        </p:nvSpPr>
        <p:spPr>
          <a:xfrm>
            <a:off x="8360187" y="3293517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Match for 17 qty. at 7.5 each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040AF05-76C0-48C0-A406-22F0078C6FD2}"/>
              </a:ext>
            </a:extLst>
          </p:cNvPr>
          <p:cNvCxnSpPr/>
          <p:nvPr/>
        </p:nvCxnSpPr>
        <p:spPr>
          <a:xfrm>
            <a:off x="7325082" y="3967737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5C730E7-5690-4861-B751-646C5EAB90A5}"/>
              </a:ext>
            </a:extLst>
          </p:cNvPr>
          <p:cNvSpPr txBox="1"/>
          <p:nvPr/>
        </p:nvSpPr>
        <p:spPr>
          <a:xfrm>
            <a:off x="7325082" y="3703062"/>
            <a:ext cx="322282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Top cluster: can’t send orders up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8BBD26F-5DC1-4EDA-95C0-0D4150C16E10}"/>
              </a:ext>
            </a:extLst>
          </p:cNvPr>
          <p:cNvSpPr txBox="1"/>
          <p:nvPr/>
        </p:nvSpPr>
        <p:spPr>
          <a:xfrm>
            <a:off x="10530487" y="4188248"/>
            <a:ext cx="2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876EB84-FF1C-4E5B-B3BE-EFF349D0349E}"/>
              </a:ext>
            </a:extLst>
          </p:cNvPr>
          <p:cNvSpPr txBox="1"/>
          <p:nvPr/>
        </p:nvSpPr>
        <p:spPr>
          <a:xfrm>
            <a:off x="7289727" y="3957692"/>
            <a:ext cx="11940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T(a,0,17,7.5)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62B0F0D-4F54-4321-AD19-CB9BDD7DDB1E}"/>
              </a:ext>
            </a:extLst>
          </p:cNvPr>
          <p:cNvSpPr txBox="1"/>
          <p:nvPr/>
        </p:nvSpPr>
        <p:spPr>
          <a:xfrm>
            <a:off x="7289727" y="4134664"/>
            <a:ext cx="1542541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T(b,0,17,7.5)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BE74534-259A-4DFF-9CF6-210434B2E106}"/>
              </a:ext>
            </a:extLst>
          </p:cNvPr>
          <p:cNvSpPr txBox="1"/>
          <p:nvPr/>
        </p:nvSpPr>
        <p:spPr>
          <a:xfrm>
            <a:off x="8447173" y="3977783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a owes 127.5 to c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F9A0474-2A32-4159-AFB3-F1EBCF150258}"/>
              </a:ext>
            </a:extLst>
          </p:cNvPr>
          <p:cNvSpPr txBox="1"/>
          <p:nvPr/>
        </p:nvSpPr>
        <p:spPr>
          <a:xfrm>
            <a:off x="8444832" y="4140827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c owes 127.5 to b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B233EF-207E-4A7B-ABD3-7E785E00377A}"/>
              </a:ext>
            </a:extLst>
          </p:cNvPr>
          <p:cNvCxnSpPr>
            <a:cxnSpLocks/>
            <a:stCxn id="126" idx="3"/>
            <a:endCxn id="109" idx="1"/>
          </p:cNvCxnSpPr>
          <p:nvPr/>
        </p:nvCxnSpPr>
        <p:spPr>
          <a:xfrm>
            <a:off x="5608339" y="2790054"/>
            <a:ext cx="1672680" cy="53549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00ADA53-ADED-4FAE-93CF-F33E44EA0A4D}"/>
              </a:ext>
            </a:extLst>
          </p:cNvPr>
          <p:cNvCxnSpPr>
            <a:cxnSpLocks/>
            <a:stCxn id="84" idx="3"/>
            <a:endCxn id="113" idx="1"/>
          </p:cNvCxnSpPr>
          <p:nvPr/>
        </p:nvCxnSpPr>
        <p:spPr>
          <a:xfrm flipV="1">
            <a:off x="5590922" y="3502521"/>
            <a:ext cx="1690097" cy="143470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907A02A-539C-4956-92C2-4F274EFC5BB8}"/>
              </a:ext>
            </a:extLst>
          </p:cNvPr>
          <p:cNvCxnSpPr>
            <a:cxnSpLocks/>
          </p:cNvCxnSpPr>
          <p:nvPr/>
        </p:nvCxnSpPr>
        <p:spPr>
          <a:xfrm flipH="1" flipV="1">
            <a:off x="5705891" y="3156395"/>
            <a:ext cx="1572529" cy="93636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A834124-5648-457E-AE68-07783698AF3B}"/>
              </a:ext>
            </a:extLst>
          </p:cNvPr>
          <p:cNvSpPr txBox="1"/>
          <p:nvPr/>
        </p:nvSpPr>
        <p:spPr>
          <a:xfrm>
            <a:off x="2308734" y="2979423"/>
            <a:ext cx="111188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T(0,0,7,7.5)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BE5F383-53E4-4F7D-B74B-2774ED0B8941}"/>
              </a:ext>
            </a:extLst>
          </p:cNvPr>
          <p:cNvSpPr txBox="1"/>
          <p:nvPr/>
        </p:nvSpPr>
        <p:spPr>
          <a:xfrm>
            <a:off x="2308734" y="3156395"/>
            <a:ext cx="133026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T(1,0,10,7.5)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B6494D1-7C94-4119-BE0F-F42A448D4D1F}"/>
              </a:ext>
            </a:extLst>
          </p:cNvPr>
          <p:cNvSpPr txBox="1"/>
          <p:nvPr/>
        </p:nvSpPr>
        <p:spPr>
          <a:xfrm>
            <a:off x="3356687" y="2986385"/>
            <a:ext cx="2033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0 owes 52.5 to a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22E32B5-9981-4252-9637-73D0700B17C4}"/>
              </a:ext>
            </a:extLst>
          </p:cNvPr>
          <p:cNvSpPr txBox="1"/>
          <p:nvPr/>
        </p:nvSpPr>
        <p:spPr>
          <a:xfrm>
            <a:off x="3350334" y="3165890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1 owes 75   to a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BBD6B04-794A-47C4-B95A-3E61115C6678}"/>
              </a:ext>
            </a:extLst>
          </p:cNvPr>
          <p:cNvCxnSpPr>
            <a:cxnSpLocks/>
            <a:stCxn id="133" idx="1"/>
            <a:endCxn id="102" idx="0"/>
          </p:cNvCxnSpPr>
          <p:nvPr/>
        </p:nvCxnSpPr>
        <p:spPr>
          <a:xfrm flipH="1">
            <a:off x="5699780" y="4261622"/>
            <a:ext cx="1589947" cy="102785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FD184E-6C5A-46F4-9DD9-CB315B8156F0}"/>
              </a:ext>
            </a:extLst>
          </p:cNvPr>
          <p:cNvSpPr txBox="1"/>
          <p:nvPr/>
        </p:nvSpPr>
        <p:spPr>
          <a:xfrm>
            <a:off x="2266373" y="5107457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T(0,0,9,7.5)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E20FBA5-11B7-410A-BC33-FE4CE9D85992}"/>
              </a:ext>
            </a:extLst>
          </p:cNvPr>
          <p:cNvSpPr txBox="1"/>
          <p:nvPr/>
        </p:nvSpPr>
        <p:spPr>
          <a:xfrm>
            <a:off x="2266373" y="5284429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T(1,0,8,7.5)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B47DAC4-BC77-44E5-BEF2-9B20CFEE038F}"/>
              </a:ext>
            </a:extLst>
          </p:cNvPr>
          <p:cNvSpPr txBox="1"/>
          <p:nvPr/>
        </p:nvSpPr>
        <p:spPr>
          <a:xfrm>
            <a:off x="3331368" y="5108932"/>
            <a:ext cx="2033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b owes 67.5 to 0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368448C-DB15-4EA1-AC9E-46EDE8B865D5}"/>
              </a:ext>
            </a:extLst>
          </p:cNvPr>
          <p:cNvSpPr txBox="1"/>
          <p:nvPr/>
        </p:nvSpPr>
        <p:spPr>
          <a:xfrm>
            <a:off x="3325015" y="5288437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b owes 60   to 1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D56BDE2-D6D9-41BB-9337-4D2BFF8061A0}"/>
              </a:ext>
            </a:extLst>
          </p:cNvPr>
          <p:cNvSpPr txBox="1"/>
          <p:nvPr/>
        </p:nvSpPr>
        <p:spPr>
          <a:xfrm>
            <a:off x="4607320" y="3464176"/>
            <a:ext cx="2033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a splits trade pro rata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683FEA-DF33-4100-B0FF-E4F13A6A62B6}"/>
              </a:ext>
            </a:extLst>
          </p:cNvPr>
          <p:cNvSpPr txBox="1"/>
          <p:nvPr/>
        </p:nvSpPr>
        <p:spPr>
          <a:xfrm>
            <a:off x="5811677" y="5128654"/>
            <a:ext cx="2033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b splits trade pro rata</a:t>
            </a:r>
            <a:endParaRPr lang="en-US" sz="105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6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6" grpId="0"/>
      <p:bldP spid="119" grpId="0" animBg="1"/>
      <p:bldP spid="120" grpId="0"/>
      <p:bldP spid="126" grpId="0"/>
      <p:bldP spid="74" grpId="0"/>
      <p:bldP spid="75" grpId="0"/>
      <p:bldP spid="77" grpId="0" animBg="1"/>
      <p:bldP spid="78" grpId="0"/>
      <p:bldP spid="84" grpId="0"/>
      <p:bldP spid="109" grpId="0"/>
      <p:bldP spid="113" grpId="0"/>
      <p:bldP spid="127" grpId="0" animBg="1"/>
      <p:bldP spid="128" grpId="0"/>
      <p:bldP spid="130" grpId="0"/>
      <p:bldP spid="132" grpId="0"/>
      <p:bldP spid="133" grpId="0"/>
      <p:bldP spid="134" grpId="0"/>
      <p:bldP spid="136" grpId="0"/>
      <p:bldP spid="139" grpId="0"/>
      <p:bldP spid="140" grpId="0"/>
      <p:bldP spid="141" grpId="0"/>
      <p:bldP spid="142" grpId="0"/>
      <p:bldP spid="144" grpId="0"/>
      <p:bldP spid="145" grpId="0"/>
      <p:bldP spid="146" grpId="0"/>
      <p:bldP spid="147" grpId="0"/>
      <p:bldP spid="148" grpId="0"/>
      <p:bldP spid="1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5F1779F-8A04-474C-BF81-DBAC84CE8290}"/>
              </a:ext>
            </a:extLst>
          </p:cNvPr>
          <p:cNvSpPr/>
          <p:nvPr/>
        </p:nvSpPr>
        <p:spPr>
          <a:xfrm>
            <a:off x="5123640" y="3997410"/>
            <a:ext cx="1744526" cy="4286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8B058A-C9AF-4AD8-B698-09532EBB984D}"/>
              </a:ext>
            </a:extLst>
          </p:cNvPr>
          <p:cNvSpPr/>
          <p:nvPr/>
        </p:nvSpPr>
        <p:spPr>
          <a:xfrm>
            <a:off x="5123640" y="4537213"/>
            <a:ext cx="1744526" cy="4286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D91AF87-8F5F-4BB8-B7E1-C1A96246667E}"/>
              </a:ext>
            </a:extLst>
          </p:cNvPr>
          <p:cNvSpPr/>
          <p:nvPr/>
        </p:nvSpPr>
        <p:spPr>
          <a:xfrm>
            <a:off x="5123640" y="3501643"/>
            <a:ext cx="1744526" cy="4286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DEA132-C509-44C8-8D6A-FCF5DADB8CF4}"/>
              </a:ext>
            </a:extLst>
          </p:cNvPr>
          <p:cNvSpPr/>
          <p:nvPr/>
        </p:nvSpPr>
        <p:spPr>
          <a:xfrm>
            <a:off x="491471" y="1064700"/>
            <a:ext cx="3562965" cy="1356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6D67C-A6FF-445C-B5CD-CC43D6DA3DFC}"/>
              </a:ext>
            </a:extLst>
          </p:cNvPr>
          <p:cNvSpPr txBox="1"/>
          <p:nvPr/>
        </p:nvSpPr>
        <p:spPr>
          <a:xfrm>
            <a:off x="347129" y="756923"/>
            <a:ext cx="18126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Order book:</a:t>
            </a:r>
            <a:endParaRPr lang="nl-NL" sz="1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AFC7-A909-428B-A8B3-D6A6AB8997F1}"/>
              </a:ext>
            </a:extLst>
          </p:cNvPr>
          <p:cNvSpPr/>
          <p:nvPr/>
        </p:nvSpPr>
        <p:spPr>
          <a:xfrm>
            <a:off x="8265265" y="1004130"/>
            <a:ext cx="1668262" cy="1996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201C8-DCB4-49A4-84D1-B92A2A56778F}"/>
              </a:ext>
            </a:extLst>
          </p:cNvPr>
          <p:cNvSpPr txBox="1"/>
          <p:nvPr/>
        </p:nvSpPr>
        <p:spPr>
          <a:xfrm>
            <a:off x="8152045" y="756923"/>
            <a:ext cx="18126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Trades:</a:t>
            </a:r>
            <a:endParaRPr lang="nl-NL" sz="1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0F7DC-DC21-42FC-8F08-FD4FBF1A6AF9}"/>
              </a:ext>
            </a:extLst>
          </p:cNvPr>
          <p:cNvSpPr txBox="1"/>
          <p:nvPr/>
        </p:nvSpPr>
        <p:spPr>
          <a:xfrm>
            <a:off x="2223905" y="1989396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B(3,0,8 ,7)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A8249-F86B-4E08-BB8F-E390099AC7BF}"/>
              </a:ext>
            </a:extLst>
          </p:cNvPr>
          <p:cNvSpPr txBox="1"/>
          <p:nvPr/>
        </p:nvSpPr>
        <p:spPr>
          <a:xfrm>
            <a:off x="1283390" y="1862438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A(1,0,47,15)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4D5CE-E8EE-4659-B48A-145793BCD8A7}"/>
              </a:ext>
            </a:extLst>
          </p:cNvPr>
          <p:cNvSpPr txBox="1"/>
          <p:nvPr/>
        </p:nvSpPr>
        <p:spPr>
          <a:xfrm>
            <a:off x="1282188" y="1722486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A(0,1,27,15)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F9E211-4F84-406A-9BBA-00CAB03A46FC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2272954" y="1064700"/>
            <a:ext cx="0" cy="135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B4DAE4-E3F4-47BE-8DDC-EC2E8E3D9ED4}"/>
              </a:ext>
            </a:extLst>
          </p:cNvPr>
          <p:cNvSpPr txBox="1"/>
          <p:nvPr/>
        </p:nvSpPr>
        <p:spPr>
          <a:xfrm>
            <a:off x="2223904" y="1595339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B(2,0,12,9)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878A82-2315-403F-81BF-2A9B96F09CA5}"/>
              </a:ext>
            </a:extLst>
          </p:cNvPr>
          <p:cNvSpPr txBox="1"/>
          <p:nvPr/>
        </p:nvSpPr>
        <p:spPr>
          <a:xfrm>
            <a:off x="2223903" y="1463561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B(4,0,36,9)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11030-4E76-47D6-90DE-1FBEEBD4E05F}"/>
              </a:ext>
            </a:extLst>
          </p:cNvPr>
          <p:cNvSpPr txBox="1"/>
          <p:nvPr/>
        </p:nvSpPr>
        <p:spPr>
          <a:xfrm>
            <a:off x="1286398" y="1150099"/>
            <a:ext cx="108808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A(0,0,20,19)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E6154F-89A5-476E-AD41-A96629CFDB5C}"/>
              </a:ext>
            </a:extLst>
          </p:cNvPr>
          <p:cNvSpPr txBox="1"/>
          <p:nvPr/>
        </p:nvSpPr>
        <p:spPr>
          <a:xfrm>
            <a:off x="2223903" y="1323406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B(3,0,42,9)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1ADDD4-8882-41D8-8303-9076D6E02095}"/>
              </a:ext>
            </a:extLst>
          </p:cNvPr>
          <p:cNvCxnSpPr>
            <a:cxnSpLocks/>
          </p:cNvCxnSpPr>
          <p:nvPr/>
        </p:nvCxnSpPr>
        <p:spPr>
          <a:xfrm flipV="1">
            <a:off x="1155379" y="1277057"/>
            <a:ext cx="0" cy="966255"/>
          </a:xfrm>
          <a:prstGeom prst="straightConnector1">
            <a:avLst/>
          </a:prstGeom>
          <a:ln>
            <a:headEnd type="triangle" w="lg" len="lg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F1F469-4E9B-495A-A1C9-79AE89C06DEA}"/>
              </a:ext>
            </a:extLst>
          </p:cNvPr>
          <p:cNvCxnSpPr>
            <a:cxnSpLocks/>
          </p:cNvCxnSpPr>
          <p:nvPr/>
        </p:nvCxnSpPr>
        <p:spPr>
          <a:xfrm flipV="1">
            <a:off x="3375011" y="1208760"/>
            <a:ext cx="0" cy="966255"/>
          </a:xfrm>
          <a:prstGeom prst="straightConnector1">
            <a:avLst/>
          </a:prstGeom>
          <a:ln>
            <a:headEnd type="oval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6D6BFD-22D9-48ED-AC66-E44F17F52EDE}"/>
              </a:ext>
            </a:extLst>
          </p:cNvPr>
          <p:cNvSpPr txBox="1"/>
          <p:nvPr/>
        </p:nvSpPr>
        <p:spPr>
          <a:xfrm>
            <a:off x="2223902" y="2137177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B(2,0,12,2)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31B34-9C5C-4FC9-A1F0-74C0EB4669FB}"/>
              </a:ext>
            </a:extLst>
          </p:cNvPr>
          <p:cNvSpPr txBox="1"/>
          <p:nvPr/>
        </p:nvSpPr>
        <p:spPr>
          <a:xfrm>
            <a:off x="8259757" y="1023141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T(2,0,Bid,12,11)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B2241-2DF1-49E2-88C5-18BEE3F8DD3A}"/>
              </a:ext>
            </a:extLst>
          </p:cNvPr>
          <p:cNvSpPr txBox="1"/>
          <p:nvPr/>
        </p:nvSpPr>
        <p:spPr>
          <a:xfrm>
            <a:off x="1284173" y="1148576"/>
            <a:ext cx="108808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A(0,0, 8,19)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B6E3AE-D77E-400B-98A2-479A4E57D910}"/>
              </a:ext>
            </a:extLst>
          </p:cNvPr>
          <p:cNvSpPr txBox="1"/>
          <p:nvPr/>
        </p:nvSpPr>
        <p:spPr>
          <a:xfrm>
            <a:off x="8259757" y="1165333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T(0,0,Ask,12,11)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B0CBEA-10FD-479F-82B6-F261813F11E8}"/>
              </a:ext>
            </a:extLst>
          </p:cNvPr>
          <p:cNvSpPr txBox="1"/>
          <p:nvPr/>
        </p:nvSpPr>
        <p:spPr>
          <a:xfrm>
            <a:off x="8259756" y="1311908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T(3,0,Bid, 8,13)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6102B0-5701-43FB-AF3E-7840D17E81EC}"/>
              </a:ext>
            </a:extLst>
          </p:cNvPr>
          <p:cNvSpPr txBox="1"/>
          <p:nvPr/>
        </p:nvSpPr>
        <p:spPr>
          <a:xfrm>
            <a:off x="8259755" y="1465630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T(0,0,Bid, 8,13)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68A2B9-4CD3-48A3-AF93-8158FE6D42BD}"/>
              </a:ext>
            </a:extLst>
          </p:cNvPr>
          <p:cNvSpPr txBox="1"/>
          <p:nvPr/>
        </p:nvSpPr>
        <p:spPr>
          <a:xfrm>
            <a:off x="385825" y="2845795"/>
            <a:ext cx="431153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Divide the smaller proportional amongst the bigger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0C0D09-EE56-4670-9866-97DB3D0842E9}"/>
              </a:ext>
            </a:extLst>
          </p:cNvPr>
          <p:cNvSpPr txBox="1"/>
          <p:nvPr/>
        </p:nvSpPr>
        <p:spPr>
          <a:xfrm>
            <a:off x="385825" y="3000614"/>
            <a:ext cx="3668611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Ask volume = 74, Bid volume =  90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E8C8ED-C16D-4BE5-9C7D-4054E16025E6}"/>
              </a:ext>
            </a:extLst>
          </p:cNvPr>
          <p:cNvSpPr txBox="1"/>
          <p:nvPr/>
        </p:nvSpPr>
        <p:spPr>
          <a:xfrm>
            <a:off x="3726888" y="4088954"/>
            <a:ext cx="6639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Ask 74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2470B1-F986-4F6D-AA82-807273CBFB9C}"/>
              </a:ext>
            </a:extLst>
          </p:cNvPr>
          <p:cNvCxnSpPr>
            <a:cxnSpLocks/>
            <a:stCxn id="38" idx="3"/>
            <a:endCxn id="53" idx="1"/>
          </p:cNvCxnSpPr>
          <p:nvPr/>
        </p:nvCxnSpPr>
        <p:spPr>
          <a:xfrm flipV="1">
            <a:off x="4390796" y="3715945"/>
            <a:ext cx="732844" cy="499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D47A5AF-F138-497D-922E-BF5111FA95CE}"/>
              </a:ext>
            </a:extLst>
          </p:cNvPr>
          <p:cNvSpPr txBox="1"/>
          <p:nvPr/>
        </p:nvSpPr>
        <p:spPr>
          <a:xfrm>
            <a:off x="5262543" y="3494931"/>
            <a:ext cx="166691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u="sng" dirty="0">
                <a:latin typeface="Consolas" panose="020B0609020204030204" pitchFamily="49" charset="0"/>
              </a:rPr>
              <a:t>42 </a:t>
            </a:r>
          </a:p>
          <a:p>
            <a:pPr defTabSz="539750"/>
            <a:r>
              <a:rPr lang="en-US" sz="1050" dirty="0">
                <a:latin typeface="Consolas" panose="020B0609020204030204" pitchFamily="49" charset="0"/>
              </a:rPr>
              <a:t>90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4160F2-AA21-4325-8208-7757DFA8C715}"/>
              </a:ext>
            </a:extLst>
          </p:cNvPr>
          <p:cNvSpPr txBox="1"/>
          <p:nvPr/>
        </p:nvSpPr>
        <p:spPr>
          <a:xfrm>
            <a:off x="5455547" y="3588987"/>
            <a:ext cx="141261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X 74 = 34.5 = 35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6D5AA2-7DF8-49A3-A43D-823CD1A84074}"/>
              </a:ext>
            </a:extLst>
          </p:cNvPr>
          <p:cNvSpPr txBox="1"/>
          <p:nvPr/>
        </p:nvSpPr>
        <p:spPr>
          <a:xfrm>
            <a:off x="5262543" y="3994898"/>
            <a:ext cx="166691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u="sng" dirty="0">
                <a:latin typeface="Consolas" panose="020B0609020204030204" pitchFamily="49" charset="0"/>
              </a:rPr>
              <a:t>36 </a:t>
            </a:r>
          </a:p>
          <a:p>
            <a:pPr defTabSz="539750"/>
            <a:r>
              <a:rPr lang="en-US" sz="1050" dirty="0">
                <a:latin typeface="Consolas" panose="020B0609020204030204" pitchFamily="49" charset="0"/>
              </a:rPr>
              <a:t>48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EEEEA7-DBAC-425B-86BD-F35BE8B540C9}"/>
              </a:ext>
            </a:extLst>
          </p:cNvPr>
          <p:cNvSpPr txBox="1"/>
          <p:nvPr/>
        </p:nvSpPr>
        <p:spPr>
          <a:xfrm>
            <a:off x="5455547" y="4088954"/>
            <a:ext cx="141261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X 39 = 29.3 = 29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88D920-7849-48BF-9088-01B7D267D5C2}"/>
              </a:ext>
            </a:extLst>
          </p:cNvPr>
          <p:cNvSpPr txBox="1"/>
          <p:nvPr/>
        </p:nvSpPr>
        <p:spPr>
          <a:xfrm>
            <a:off x="5262543" y="4521596"/>
            <a:ext cx="166691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u="sng" dirty="0">
                <a:latin typeface="Consolas" panose="020B0609020204030204" pitchFamily="49" charset="0"/>
              </a:rPr>
              <a:t>12 </a:t>
            </a:r>
          </a:p>
          <a:p>
            <a:pPr defTabSz="539750"/>
            <a:r>
              <a:rPr lang="en-US" sz="1050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8A9138-E4B2-428F-B6F7-46EE02C6D386}"/>
              </a:ext>
            </a:extLst>
          </p:cNvPr>
          <p:cNvSpPr txBox="1"/>
          <p:nvPr/>
        </p:nvSpPr>
        <p:spPr>
          <a:xfrm>
            <a:off x="5455547" y="4615652"/>
            <a:ext cx="141261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X 10 = 10.0 = 10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EB3931-D9D4-40AC-9A6A-84DE68DE4C9D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 flipV="1">
            <a:off x="4390796" y="4211712"/>
            <a:ext cx="732844" cy="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39D4620-3337-4B2A-8E15-BCC9F79F62F4}"/>
              </a:ext>
            </a:extLst>
          </p:cNvPr>
          <p:cNvCxnSpPr>
            <a:stCxn id="38" idx="3"/>
            <a:endCxn id="58" idx="1"/>
          </p:cNvCxnSpPr>
          <p:nvPr/>
        </p:nvCxnSpPr>
        <p:spPr>
          <a:xfrm>
            <a:off x="4390796" y="4215912"/>
            <a:ext cx="732844" cy="5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D83192C-F539-432E-A3F4-4C1930167ED0}"/>
              </a:ext>
            </a:extLst>
          </p:cNvPr>
          <p:cNvSpPr txBox="1"/>
          <p:nvPr/>
        </p:nvSpPr>
        <p:spPr>
          <a:xfrm>
            <a:off x="8259755" y="1604344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T(0,1,Ask,27,12)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D8F31D-E660-46F4-A666-0B25C635A167}"/>
              </a:ext>
            </a:extLst>
          </p:cNvPr>
          <p:cNvSpPr txBox="1"/>
          <p:nvPr/>
        </p:nvSpPr>
        <p:spPr>
          <a:xfrm>
            <a:off x="8259755" y="1754397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T(1,0,Ask,47,12)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79BE03-0A21-420A-8466-F9AA011C3D00}"/>
              </a:ext>
            </a:extLst>
          </p:cNvPr>
          <p:cNvSpPr txBox="1"/>
          <p:nvPr/>
        </p:nvSpPr>
        <p:spPr>
          <a:xfrm>
            <a:off x="8259754" y="1906687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T(3,0,Bid,35,12)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FC01D7-4AB8-484B-A88A-DA2595039AE4}"/>
              </a:ext>
            </a:extLst>
          </p:cNvPr>
          <p:cNvSpPr txBox="1"/>
          <p:nvPr/>
        </p:nvSpPr>
        <p:spPr>
          <a:xfrm>
            <a:off x="8259753" y="2054782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T(4,0,Bid,29,12)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9EC34F-92B4-4ABA-AB85-A4D847033DD6}"/>
              </a:ext>
            </a:extLst>
          </p:cNvPr>
          <p:cNvSpPr txBox="1"/>
          <p:nvPr/>
        </p:nvSpPr>
        <p:spPr>
          <a:xfrm>
            <a:off x="8259753" y="2223864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T(4,0,Bid,10,12)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DBB6ED-D4BD-4CA3-9D29-D6D0B9D1B1BE}"/>
              </a:ext>
            </a:extLst>
          </p:cNvPr>
          <p:cNvSpPr txBox="1"/>
          <p:nvPr/>
        </p:nvSpPr>
        <p:spPr>
          <a:xfrm>
            <a:off x="2222036" y="1595339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B(2,0, 2,9)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B58997-8B38-4C6E-80DA-F6B2E245779A}"/>
              </a:ext>
            </a:extLst>
          </p:cNvPr>
          <p:cNvSpPr txBox="1"/>
          <p:nvPr/>
        </p:nvSpPr>
        <p:spPr>
          <a:xfrm>
            <a:off x="2222035" y="1463561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B(4,0, 5,9)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B2D127-E78F-452E-8474-4C7983CAF72B}"/>
              </a:ext>
            </a:extLst>
          </p:cNvPr>
          <p:cNvSpPr txBox="1"/>
          <p:nvPr/>
        </p:nvSpPr>
        <p:spPr>
          <a:xfrm>
            <a:off x="2222035" y="1323406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B(3,0, 7,9)</a:t>
            </a:r>
          </a:p>
        </p:txBody>
      </p:sp>
    </p:spTree>
    <p:extLst>
      <p:ext uri="{BB962C8B-B14F-4D97-AF65-F5344CB8AC3E}">
        <p14:creationId xmlns:p14="http://schemas.microsoft.com/office/powerpoint/2010/main" val="114167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3" grpId="0" animBg="1"/>
      <p:bldP spid="8" grpId="0"/>
      <p:bldP spid="8" grpId="1"/>
      <p:bldP spid="11" grpId="0"/>
      <p:bldP spid="11" grpId="1"/>
      <p:bldP spid="12" grpId="0"/>
      <p:bldP spid="12" grpId="1"/>
      <p:bldP spid="15" grpId="0"/>
      <p:bldP spid="15" grpId="1"/>
      <p:bldP spid="16" grpId="0"/>
      <p:bldP spid="16" grpId="1"/>
      <p:bldP spid="17" grpId="0"/>
      <p:bldP spid="18" grpId="0"/>
      <p:bldP spid="18" grpId="1"/>
      <p:bldP spid="30" grpId="0"/>
      <p:bldP spid="30" grpId="1"/>
      <p:bldP spid="31" grpId="0"/>
      <p:bldP spid="32" grpId="0"/>
      <p:bldP spid="32" grpId="1"/>
      <p:bldP spid="32" grpId="2"/>
      <p:bldP spid="33" grpId="0"/>
      <p:bldP spid="34" grpId="0"/>
      <p:bldP spid="35" grpId="0"/>
      <p:bldP spid="36" grpId="0"/>
      <p:bldP spid="37" grpId="0"/>
      <p:bldP spid="38" grpId="0" animBg="1"/>
      <p:bldP spid="41" grpId="0"/>
      <p:bldP spid="42" grpId="0"/>
      <p:bldP spid="45" grpId="0"/>
      <p:bldP spid="46" grpId="0"/>
      <p:bldP spid="47" grpId="0"/>
      <p:bldP spid="48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484</Words>
  <Application>Microsoft Office PowerPoint</Application>
  <PresentationFormat>Widescreen</PresentationFormat>
  <Paragraphs>148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Jetse Brouwer</dc:creator>
  <cp:lastModifiedBy>Jetse Brouwer</cp:lastModifiedBy>
  <cp:revision>39</cp:revision>
  <dcterms:created xsi:type="dcterms:W3CDTF">2017-12-20T12:35:46Z</dcterms:created>
  <dcterms:modified xsi:type="dcterms:W3CDTF">2017-12-22T14:10:55Z</dcterms:modified>
</cp:coreProperties>
</file>