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94F9B6-D317-4CE3-9EE0-E9757E6820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AirBnBInvestmentGuide_Seattle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28078F-1970-4070-B6FD-98E2372D6F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12/2/2023 12:40:29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C278A12-7D25-49C3-8A3E-5FBFB29E2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97" y="0"/>
            <a:ext cx="1041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4D904BA-0A7B-4100-BD8A-2C0B04AA6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AC16DB1-F9B4-47B8-BE42-F8C035C05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24B69BF-1C32-420C-888D-8BA941CD17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76" y="0"/>
            <a:ext cx="5266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4E43529-AD4D-45E6-ABB5-4257B77500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762125"/>
            <a:ext cx="1352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92A9B049-ABE3-4CE2-B07B-E2D4B5995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2023-12-02T17:40:32Z</dcterms:created>
  <dcterms:modified xsi:type="dcterms:W3CDTF">2023-12-02T17:40:32Z</dcterms:modified>
</cp:coreProperties>
</file>