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08BAFF-AC41-4F22-A43E-070068A859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AirBnBInvestmentGuide_Seattle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97702F-3405-4FB9-ACC0-32F5AE04C9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12/2/2023 12:01:03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6D4B26B-EB47-486B-86F0-AF9648813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2023-12-02T17:01:04Z</dcterms:created>
  <dcterms:modified xsi:type="dcterms:W3CDTF">2023-12-02T17:01:04Z</dcterms:modified>
</cp:coreProperties>
</file>