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5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B5C7-A1B8-4768-B705-19CD4FE81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0" y="1563757"/>
            <a:ext cx="9154733" cy="1819880"/>
          </a:xfrm>
        </p:spPr>
        <p:txBody>
          <a:bodyPr/>
          <a:lstStyle/>
          <a:p>
            <a:r>
              <a:rPr lang="es-ES" sz="4400" dirty="0"/>
              <a:t>Autómatas Finitos-Determinísticos</a:t>
            </a:r>
            <a:br>
              <a:rPr lang="es-ES" dirty="0"/>
            </a:br>
            <a:r>
              <a:rPr lang="es-ES" sz="4000" dirty="0"/>
              <a:t>Ejercicio #1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73408-09F1-4441-9558-882657B8E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38798"/>
            <a:ext cx="7766936" cy="2654767"/>
          </a:xfrm>
        </p:spPr>
        <p:txBody>
          <a:bodyPr>
            <a:normAutofit/>
          </a:bodyPr>
          <a:lstStyle/>
          <a:p>
            <a:r>
              <a:rPr lang="es-ES" sz="2000" dirty="0"/>
              <a:t>INSTITUTO TECNOLÓGICO SUPERIOR ZACATECAS OCCIDENTE </a:t>
            </a:r>
          </a:p>
          <a:p>
            <a:endParaRPr lang="es-ES" sz="2000" dirty="0"/>
          </a:p>
          <a:p>
            <a:r>
              <a:rPr lang="es-ES" sz="2000" dirty="0"/>
              <a:t>LENGUAJES Y AUTÓMATAS I</a:t>
            </a:r>
          </a:p>
          <a:p>
            <a:endParaRPr lang="es-ES" sz="2000" dirty="0"/>
          </a:p>
          <a:p>
            <a:r>
              <a:rPr lang="es-ES" sz="2000" dirty="0"/>
              <a:t>DEBORA ARACELI VALADEZ HIDALGO</a:t>
            </a:r>
          </a:p>
          <a:p>
            <a:r>
              <a:rPr lang="es-ES" sz="2000" dirty="0"/>
              <a:t>16040080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25742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7A5C1-ACBE-4FE0-8515-A15F7648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rmAutofit/>
          </a:bodyPr>
          <a:lstStyle/>
          <a:p>
            <a:r>
              <a:rPr lang="es-ES" sz="2800" dirty="0"/>
              <a:t>Un autómata  finito determinístico (AFD) donde: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4DE26-56FE-418D-9471-262324946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s-MX" dirty="0"/>
              <a:t>K es un conjunto finito de estados</a:t>
            </a:r>
            <a:endParaRPr lang="es-ES" dirty="0"/>
          </a:p>
          <a:p>
            <a:pPr lvl="0"/>
            <a:r>
              <a:rPr lang="es-MX" dirty="0"/>
              <a:t>Σ es un alfabeto finito</a:t>
            </a:r>
            <a:endParaRPr lang="es-ES" dirty="0"/>
          </a:p>
          <a:p>
            <a:pPr lvl="0"/>
            <a:r>
              <a:rPr lang="es-MX" dirty="0"/>
              <a:t>S € K es el estado inicial</a:t>
            </a:r>
            <a:endParaRPr lang="es-ES" dirty="0"/>
          </a:p>
          <a:p>
            <a:pPr lvl="0"/>
            <a:r>
              <a:rPr lang="es-MX" dirty="0"/>
              <a:t>F € K son los estados finales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82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B4D0-F068-48AF-A9FA-8891A1C2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358774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 #1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L={</a:t>
            </a:r>
            <a:r>
              <a:rPr lang="es-ES" dirty="0" err="1"/>
              <a:t>a.b</a:t>
            </a:r>
            <a:r>
              <a:rPr lang="es-ES" dirty="0"/>
              <a:t>}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pic>
        <p:nvPicPr>
          <p:cNvPr id="4" name="segunda">
            <a:hlinkClick r:id="" action="ppaction://media"/>
            <a:extLst>
              <a:ext uri="{FF2B5EF4-FFF2-40B4-BE49-F238E27FC236}">
                <a16:creationId xmlns:a16="http://schemas.microsoft.com/office/drawing/2014/main" id="{FFF3E883-A60F-4678-A961-189DF9CD978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0521" y="1120140"/>
            <a:ext cx="9548119" cy="5379086"/>
          </a:xfrm>
        </p:spPr>
      </p:pic>
    </p:spTree>
    <p:extLst>
      <p:ext uri="{BB962C8B-B14F-4D97-AF65-F5344CB8AC3E}">
        <p14:creationId xmlns:p14="http://schemas.microsoft.com/office/powerpoint/2010/main" val="8596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0DFD2-44F7-4BDC-9915-80208C13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1338"/>
            <a:ext cx="8596668" cy="990600"/>
          </a:xfrm>
        </p:spPr>
        <p:txBody>
          <a:bodyPr/>
          <a:lstStyle/>
          <a:p>
            <a:r>
              <a:rPr lang="es-ES" dirty="0"/>
              <a:t>Autómata Finito Determinístico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B9B60-02E4-47BE-BC57-821ED028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77440"/>
            <a:ext cx="8596668" cy="3663922"/>
          </a:xfrm>
        </p:spPr>
        <p:txBody>
          <a:bodyPr/>
          <a:lstStyle/>
          <a:p>
            <a:r>
              <a:rPr lang="es-MX" sz="2000" b="1" dirty="0"/>
              <a:t>Σ ={</a:t>
            </a:r>
            <a:r>
              <a:rPr lang="es-MX" sz="2000" b="1" dirty="0" err="1"/>
              <a:t>a,b</a:t>
            </a:r>
            <a:r>
              <a:rPr lang="es-MX" sz="2000" b="1" dirty="0"/>
              <a:t>}</a:t>
            </a:r>
            <a:endParaRPr lang="es-ES" sz="2000" b="1" dirty="0"/>
          </a:p>
          <a:p>
            <a:r>
              <a:rPr lang="es-MX" sz="2000" b="1" dirty="0"/>
              <a:t>K= {q0,q1,q2}</a:t>
            </a:r>
            <a:endParaRPr lang="es-ES" sz="2000" b="1" dirty="0"/>
          </a:p>
          <a:p>
            <a:r>
              <a:rPr lang="es-MX" sz="2000" b="1" dirty="0"/>
              <a:t>S= {q0}</a:t>
            </a:r>
            <a:endParaRPr lang="es-ES" sz="2000" b="1" dirty="0"/>
          </a:p>
          <a:p>
            <a:r>
              <a:rPr lang="es-MX" sz="2000" b="1" dirty="0"/>
              <a:t>F={q2}</a:t>
            </a:r>
            <a:endParaRPr lang="es-ES" sz="2000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000" b="1" dirty="0"/>
              <a:t>Matriz de transición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8B9137-DC52-408C-9723-BE94D9FDA5F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14928" r="7073" b="33070"/>
          <a:stretch/>
        </p:blipFill>
        <p:spPr>
          <a:xfrm>
            <a:off x="677334" y="1083338"/>
            <a:ext cx="4884420" cy="1294102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AC463D2-3B98-4B9B-8459-D7D0604A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49522"/>
              </p:ext>
            </p:extLst>
          </p:nvPr>
        </p:nvGraphicFramePr>
        <p:xfrm>
          <a:off x="2678271" y="5242561"/>
          <a:ext cx="3692049" cy="1294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405">
                  <a:extLst>
                    <a:ext uri="{9D8B030D-6E8A-4147-A177-3AD203B41FA5}">
                      <a16:colId xmlns:a16="http://schemas.microsoft.com/office/drawing/2014/main" val="3542667227"/>
                    </a:ext>
                  </a:extLst>
                </a:gridCol>
                <a:gridCol w="1230405">
                  <a:extLst>
                    <a:ext uri="{9D8B030D-6E8A-4147-A177-3AD203B41FA5}">
                      <a16:colId xmlns:a16="http://schemas.microsoft.com/office/drawing/2014/main" val="516888468"/>
                    </a:ext>
                  </a:extLst>
                </a:gridCol>
                <a:gridCol w="1231239">
                  <a:extLst>
                    <a:ext uri="{9D8B030D-6E8A-4147-A177-3AD203B41FA5}">
                      <a16:colId xmlns:a16="http://schemas.microsoft.com/office/drawing/2014/main" val="3225913117"/>
                    </a:ext>
                  </a:extLst>
                </a:gridCol>
              </a:tblGrid>
              <a:tr h="406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b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260553"/>
                  </a:ext>
                </a:extLst>
              </a:tr>
              <a:tr h="443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q0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q1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-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631858"/>
                  </a:ext>
                </a:extLst>
              </a:tr>
              <a:tr h="443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q1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-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q2  *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89965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B8A7A394-21C7-43F9-9BF8-3672DAD7E984}"/>
              </a:ext>
            </a:extLst>
          </p:cNvPr>
          <p:cNvSpPr/>
          <p:nvPr/>
        </p:nvSpPr>
        <p:spPr>
          <a:xfrm>
            <a:off x="6865303" y="13275440"/>
            <a:ext cx="328270" cy="3095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8AF050-0F84-4964-A225-0223F7401E26}"/>
              </a:ext>
            </a:extLst>
          </p:cNvPr>
          <p:cNvSpPr/>
          <p:nvPr/>
        </p:nvSpPr>
        <p:spPr>
          <a:xfrm>
            <a:off x="5329511" y="6041362"/>
            <a:ext cx="541900" cy="4193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0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B1389-0A29-4DFC-BDC9-80D8E4B1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141295E-836D-4057-BC04-15EAE8C63E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5" y="1407695"/>
            <a:ext cx="11137149" cy="40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62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94</Words>
  <Application>Microsoft Office PowerPoint</Application>
  <PresentationFormat>Panorámica</PresentationFormat>
  <Paragraphs>30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Autómatas Finitos-Determinísticos Ejercicio #1 </vt:lpstr>
      <vt:lpstr>Un autómata  finito determinístico (AFD) donde:</vt:lpstr>
      <vt:lpstr>Ejercicio #1  L={a.b} </vt:lpstr>
      <vt:lpstr>Autómata Finito Determinístico</vt:lpstr>
      <vt:lpstr>Ejecución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Autómatas Finitos-Determinísticos Ejercicio #1</dc:title>
  <dc:creator>Debora Valadez</dc:creator>
  <cp:lastModifiedBy>Debora Valadez</cp:lastModifiedBy>
  <cp:revision>3</cp:revision>
  <dcterms:created xsi:type="dcterms:W3CDTF">2018-12-10T04:29:27Z</dcterms:created>
  <dcterms:modified xsi:type="dcterms:W3CDTF">2018-12-10T05:16:44Z</dcterms:modified>
</cp:coreProperties>
</file>