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Predictive Modeling for Coronary Heart Disease (CHD)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the Framingham Heart Study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- Develop a predictive model for ten-year CHD risk using health, lifestyle, and demographic data.</a:t>
            </a:r>
          </a:p>
          <a:p/>
          <a:p>
            <a:r>
              <a:t>Dataset:</a:t>
            </a:r>
          </a:p>
          <a:p>
            <a:r>
              <a:t>- Framingham Heart Study data with 4,240 entries and 16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</a:t>
            </a:r>
          </a:p>
          <a:p>
            <a:r>
              <a:t>- Class imbalance: majority of entries are CHD-negative.</a:t>
            </a:r>
          </a:p>
          <a:p>
            <a:r>
              <a:t>- Correlation between features like systolic and diastolic blood pressure.</a:t>
            </a:r>
          </a:p>
          <a:p>
            <a:r>
              <a:t>- Missing values in features like 'cigsPerDay' and 'glucose' required imputation.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Preparation:</a:t>
            </a:r>
          </a:p>
          <a:p>
            <a:r>
              <a:t>- Imputed missing values, selected top 5 features using SelectKBest.</a:t>
            </a:r>
          </a:p>
          <a:p>
            <a:r>
              <a:t>- Addressed class imbalance with SMOTE.</a:t>
            </a:r>
          </a:p>
          <a:p/>
          <a:p>
            <a:r>
              <a:t>Models:</a:t>
            </a:r>
          </a:p>
          <a:p>
            <a:r>
              <a:t>- Logistic Regression: Baseline model for interpretability.</a:t>
            </a:r>
          </a:p>
          <a:p>
            <a:r>
              <a:t>- Random Forest: Ensemble model for improved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 with SMOTE:</a:t>
            </a:r>
          </a:p>
          <a:p>
            <a:r>
              <a:t>- Accuracy: 65%, ROC-AUC: 0.6453</a:t>
            </a:r>
          </a:p>
          <a:p/>
          <a:p>
            <a:r>
              <a:t>Random Forest with SMOTE:</a:t>
            </a:r>
          </a:p>
          <a:p>
            <a:r>
              <a:t>- Accuracy: 87%, ROC-AUC: 0.8706</a:t>
            </a:r>
          </a:p>
          <a:p>
            <a:r>
              <a:t>- High precision and recall for both CHD and non-CHD cases.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Insights:</a:t>
            </a:r>
          </a:p>
          <a:p>
            <a:r>
              <a:t>- Random Forest with SMOTE is highly effective in identifying CHD risk.</a:t>
            </a:r>
          </a:p>
          <a:p>
            <a:r>
              <a:t>- Logistic Regression provides balanced predictions but needs further tuning.</a:t>
            </a:r>
          </a:p>
          <a:p/>
          <a:p>
            <a:r>
              <a:t>Recommendations:</a:t>
            </a:r>
          </a:p>
          <a:p>
            <a:r>
              <a:t>- Apply further model tuning and feature engineering.</a:t>
            </a:r>
          </a:p>
          <a:p>
            <a:r>
              <a:t>- Validate model on external datasets.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Privacy:</a:t>
            </a:r>
          </a:p>
          <a:p>
            <a:r>
              <a:t>- Ensure compliance with healthcare regulations.</a:t>
            </a:r>
          </a:p>
          <a:p/>
          <a:p>
            <a:r>
              <a:t>Bias and Fairness:</a:t>
            </a:r>
          </a:p>
          <a:p>
            <a:r>
              <a:t>- Regular audits to prevent demographic bias.</a:t>
            </a:r>
          </a:p>
          <a:p/>
          <a:p>
            <a:r>
              <a:t>Transparency:</a:t>
            </a:r>
          </a:p>
          <a:p>
            <a:r>
              <a:t>- Use explainable AI to improve model interpretability.</a:t>
            </a:r>
          </a:p>
          <a:p/>
          <a:p>
            <a:r>
              <a:t>Mitigation Strategies:</a:t>
            </a:r>
          </a:p>
          <a:p>
            <a:r>
              <a:t>- Fairness checks, human oversight, clear communication of limitations.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Framingham Heart Study. (2023). Dataset Description. National Heart, Lung, and Blood Institute.</a:t>
            </a:r>
          </a:p>
          <a:p>
            <a:r>
              <a:t>2. Chawla, N. V., et al. (2002). SMOTE: Synthetic Minority Over-sampling Technique. Journal of AI Research.</a:t>
            </a:r>
          </a:p>
          <a:p>
            <a:r>
              <a:t>3. Pedregosa, F., et al. (2011). Scikit-learn: Machine Learning in Python. Journal of ML Research.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