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Author: Your Name</a:t>
            </a:r>
          </a:p>
          <a:p>
            <a:r>
              <a:t>Class: Your Class Name</a:t>
            </a:r>
          </a:p>
          <a:p>
            <a:r>
              <a:t>Project: Predictive Modeling for Coronary Heart Disease (CHD)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Predictive Modeling for Coronary Heart Disease (CHD)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the Framingham Heart Study Dataset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Findings:</a:t>
            </a:r>
          </a:p>
          <a:p>
            <a:r>
              <a:t>- Class imbalance: more CHD-negative cases.</a:t>
            </a:r>
          </a:p>
          <a:p>
            <a:r>
              <a:t>- Feature correlations, e.g., blood pressure metrics.</a:t>
            </a:r>
          </a:p>
          <a:p>
            <a:r>
              <a:t>- Missing values in 'cigsPerDay' and 'glucose'.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Preparation:</a:t>
            </a:r>
          </a:p>
          <a:p>
            <a:r>
              <a:t>- Imputed missing values.</a:t>
            </a:r>
          </a:p>
          <a:p>
            <a:r>
              <a:t>- Selected top features (SelectKBest).</a:t>
            </a:r>
          </a:p>
          <a:p>
            <a:r>
              <a:t>- Used SMOTE for class balance.</a:t>
            </a:r>
          </a:p>
          <a:p/>
          <a:p>
            <a:r>
              <a:t>Models:</a:t>
            </a:r>
          </a:p>
          <a:p>
            <a:r>
              <a:t>- Logistic Regression: Baseline, interpretable.</a:t>
            </a:r>
          </a:p>
          <a:p>
            <a:r>
              <a:t>- Random Forest: Ensemble, robust to feature interactions.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Regression:</a:t>
            </a:r>
          </a:p>
          <a:p>
            <a:r>
              <a:t>- Coefficients provide interpretability.</a:t>
            </a:r>
          </a:p>
          <a:p>
            <a:r>
              <a:t>- Assumes linear feature relationships.</a:t>
            </a:r>
          </a:p>
          <a:p/>
          <a:p>
            <a:r>
              <a:t>Random Forest:</a:t>
            </a:r>
          </a:p>
          <a:p>
            <a:r>
              <a:t>- Uses multiple decision trees, handles complex patterns.</a:t>
            </a:r>
          </a:p>
          <a:p>
            <a:r>
              <a:t>- Identifies important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 with SMOTE:</a:t>
            </a:r>
          </a:p>
          <a:p>
            <a:r>
              <a:t>- Accuracy: 65%, ROC-AUC: 0.6453</a:t>
            </a:r>
          </a:p>
          <a:p/>
          <a:p>
            <a:r>
              <a:t>Random Forest with SMOTE:</a:t>
            </a:r>
          </a:p>
          <a:p>
            <a:r>
              <a:t>- Accuracy: 87%, ROC-AUC: 0.8706</a:t>
            </a:r>
          </a:p>
          <a:p>
            <a:r>
              <a:t>- High precision and recall for both CHD classes.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Insights:</a:t>
            </a:r>
          </a:p>
          <a:p>
            <a:r>
              <a:t>- Random Forest with SMOTE: high accuracy.</a:t>
            </a:r>
          </a:p>
          <a:p>
            <a:r>
              <a:t>- Logistic Regression: balanced, moderate results.</a:t>
            </a:r>
          </a:p>
          <a:p/>
          <a:p>
            <a:r>
              <a:t>Recommendations:</a:t>
            </a:r>
          </a:p>
          <a:p>
            <a:r>
              <a:t>- Further tuning and feature engineering.</a:t>
            </a:r>
          </a:p>
          <a:p>
            <a:r>
              <a:t>- Validation on external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Privacy:</a:t>
            </a:r>
          </a:p>
          <a:p>
            <a:r>
              <a:t>- Follow healthcare regulations.</a:t>
            </a:r>
          </a:p>
          <a:p/>
          <a:p>
            <a:r>
              <a:t>Bias and Fairness:</a:t>
            </a:r>
          </a:p>
          <a:p>
            <a:r>
              <a:t>- Regular audits for demographic fairness.</a:t>
            </a:r>
          </a:p>
          <a:p/>
          <a:p>
            <a:r>
              <a:t>Transparency:</a:t>
            </a:r>
          </a:p>
          <a:p>
            <a:r>
              <a:t>- Use explainable AI tools.</a:t>
            </a:r>
          </a:p>
          <a:p/>
          <a:p>
            <a:r>
              <a:t>Mitigations:</a:t>
            </a:r>
          </a:p>
          <a:p>
            <a:r>
              <a:t>- Fairness checks, oversight, clear communication.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Framingham Heart Study. (2023).</a:t>
            </a:r>
          </a:p>
          <a:p>
            <a:r>
              <a:t>2. Chawla, N. V., et al. (2002). SMOTE.</a:t>
            </a:r>
          </a:p>
          <a:p>
            <a:r>
              <a:t>3. Pedregosa, F., et al. (2011). Scikit-learn.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