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Predicting Coronary Heart Disease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Brian Reppeto</a:t>
            </a:r>
          </a:p>
          <a:p>
            <a:r>
              <a:t>DSC 630 T303 2251</a:t>
            </a:r>
          </a:p>
          <a:p>
            <a:r>
              <a:t>Instructor: Frank Neigebauer</a:t>
            </a:r>
          </a:p>
          <a:p>
            <a:r>
              <a:t>November 7,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ROC-AUC, Precision, Recall, F1-Score, and Accuracy were used to assess model performance. These metrics are essential for evaluating CHD prediction accuracy on imbalanced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Random Forest achieved 87% accuracy and a ROC-AUC score of 0.8706, demonstrating strong performance. Logistic Regression, while less accurate, remains useful for interpretable cases.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Random Forest with SMOTE is recommended for high accuracy and balanced handling of classes. Future improvements include feature engineering and testing on diverse datasets.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Considerations include data privacy, fairness across demographics, transparency, and real-world impacts. Explainable AI techniques and regular audits ensure ethical, equitable use of the model.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Ashish Bhardwaj. (2022). Framingham heart study dataset [Data set]. Kaggle.</a:t>
            </a:r>
          </a:p>
          <a:p>
            <a:r>
              <a:t>Basu, T., Menzer, O., &amp; Engel-Wolf, S. (2020). The ethics of machine learning in medical sciences.</a:t>
            </a:r>
          </a:p>
          <a:p>
            <a:r>
              <a:t>Khan, H., Bilal, A., Aslam, M., &amp; Mustafa, H. (2024). Heart disease detection analysis.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coronary heart disease (CHD) and the objective of this project:</a:t>
            </a:r>
          </a:p>
          <a:p>
            <a:r>
              <a:t>To develop a predictive model for CHD using the Framingham Heart Disease dataset.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CHD is a leading cause of death globally, imposing a significant burden on healthcare systems. This project aims to create a predictive model for early intervention to mitigate CHD risks.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Early prediction allows preventive measures and prioritizes healthcare resources. Accurate models help in healthcare planning and public health policies to reduce CHD incidence.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Healthcare providers, public health officials, and insurance companies are key stakeholders. The model can help providers identify at-risk individuals and inform targeted interventions.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Framingham Heart Study dataset includes over 4,000 records with 15 attributes such as age, cholesterol levels, blood pressure, and smoking status, all relevant for predicting CHD risk.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Framingham dataset's 10-year span and comprehensive participant diversity enable robust and generalizable predictions, making it a valuable resource for CHD modeling.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Analysis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cleaning included imputation of missing values and feature selection using SelectKBest. SMOTE was applied to address class imbalance in the dataset.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Logistic Regression: Chosen for simplicity and interpretability.</a:t>
            </a:r>
          </a:p>
          <a:p>
            <a:r>
              <a:t>Random Forest: A robust model known for accuracy, especially with imbalanced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