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1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9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63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33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2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6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08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8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84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55A7-2DD7-EE4A-9013-D67855744153}" type="datetimeFigureOut">
              <a:rPr kumimoji="1" lang="zh-CN" altLang="en-US" smtClean="0"/>
              <a:t>9/22/15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016E-2C1E-E444-B26B-FB294866F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8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分级基金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份定价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Monte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Carlo</a:t>
            </a:r>
            <a:r>
              <a:rPr kumimoji="1" lang="zh-CN" altLang="en-US" dirty="0" smtClean="0"/>
              <a:t>方法模拟现金流定价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15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根据被跟踪指数的当前波动率，利用随机游走模拟指数在未来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年内的走势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r>
              <a:rPr kumimoji="1" lang="zh-CN" altLang="en-US" dirty="0" smtClean="0"/>
              <a:t>根据模拟出来的指数的走势计算相应分级基金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份的现金流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根据现金流计算当前现值与隐含收益率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计算多条走势再计算现值与隐含收益率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根据模拟的现值与市场价格的差价来选出市场价格相对更低的基金</a:t>
            </a:r>
            <a:r>
              <a:rPr kumimoji="1"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8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模型假设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7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Macintosh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分级基金A份定价</vt:lpstr>
      <vt:lpstr>模型框架</vt:lpstr>
      <vt:lpstr>模型假设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分级基金A份定价</dc:title>
  <dc:creator>时炜 叶</dc:creator>
  <cp:lastModifiedBy>时炜 叶</cp:lastModifiedBy>
  <cp:revision>11</cp:revision>
  <dcterms:created xsi:type="dcterms:W3CDTF">2015-09-22T06:29:10Z</dcterms:created>
  <dcterms:modified xsi:type="dcterms:W3CDTF">2015-09-22T06:44:26Z</dcterms:modified>
</cp:coreProperties>
</file>