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2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100" d="100"/>
          <a:sy n="100" d="100"/>
        </p:scale>
        <p:origin x="122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0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6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4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90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5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0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5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8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03D-2170-4CD6-957F-7FE9CC42FCA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3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8E03D-2170-4CD6-957F-7FE9CC42FCA3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BC26-ADAE-4820-9E2C-AA9EA578E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2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325" y="-690685"/>
            <a:ext cx="9791130" cy="763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챕터 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84" y="2714791"/>
            <a:ext cx="653993" cy="653993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V="1">
            <a:off x="2002080" y="2913573"/>
            <a:ext cx="694047" cy="4552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-2340000" flipV="1">
            <a:off x="2401510" y="4379264"/>
            <a:ext cx="1339602" cy="8786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39" y="2584587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1705">
            <a:off x="6553817" y="4086109"/>
            <a:ext cx="1080997" cy="1080997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6708996" y="3597882"/>
            <a:ext cx="910264" cy="289348"/>
          </a:xfrm>
          <a:prstGeom prst="wedgeRectCallout">
            <a:avLst>
              <a:gd name="adj1" fmla="val -14539"/>
              <a:gd name="adj2" fmla="val 14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저작권 이미지 일 수 있음</a:t>
            </a:r>
            <a:endParaRPr lang="ko-KR" altLang="en-US" sz="9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4" y="2649563"/>
            <a:ext cx="932687" cy="7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8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88" y="6264136"/>
            <a:ext cx="977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</a:t>
            </a:r>
            <a:endParaRPr lang="ko-KR" altLang="en-US" sz="2000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4" y="2838616"/>
            <a:ext cx="653993" cy="65399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 flipV="1">
            <a:off x="2142744" y="3037398"/>
            <a:ext cx="694047" cy="4552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rot="-2340000" flipV="1">
            <a:off x="2852813" y="2374852"/>
            <a:ext cx="1339602" cy="8786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91" y="2662688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19" y="2872459"/>
            <a:ext cx="669844" cy="6698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1705">
            <a:off x="6372842" y="2666884"/>
            <a:ext cx="1080997" cy="1080997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7895244" y="2906199"/>
            <a:ext cx="824103" cy="6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 설명선 12"/>
          <p:cNvSpPr/>
          <p:nvPr/>
        </p:nvSpPr>
        <p:spPr>
          <a:xfrm>
            <a:off x="6528021" y="2178657"/>
            <a:ext cx="910264" cy="289348"/>
          </a:xfrm>
          <a:prstGeom prst="wedgeRectCallout">
            <a:avLst>
              <a:gd name="adj1" fmla="val -14539"/>
              <a:gd name="adj2" fmla="val 14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저작권 이미지 일 수 있음</a:t>
            </a:r>
            <a:endParaRPr lang="ko-KR" altLang="en-US" sz="900" dirty="0"/>
          </a:p>
        </p:txBody>
      </p:sp>
      <p:sp>
        <p:nvSpPr>
          <p:cNvPr id="14" name="사각형 설명선 13"/>
          <p:cNvSpPr/>
          <p:nvPr/>
        </p:nvSpPr>
        <p:spPr>
          <a:xfrm>
            <a:off x="7354957" y="4357315"/>
            <a:ext cx="1152939" cy="500932"/>
          </a:xfrm>
          <a:prstGeom prst="wedgeRectCallout">
            <a:avLst>
              <a:gd name="adj1" fmla="val 28290"/>
              <a:gd name="adj2" fmla="val -158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챕터가 많아지면 옆으로 넘어감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3369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17</Words>
  <Application>Microsoft Office PowerPoint</Application>
  <PresentationFormat>화면 슬라이드 쇼(4:3)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챕터 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라모 Beramo</dc:creator>
  <cp:lastModifiedBy>지운 신</cp:lastModifiedBy>
  <cp:revision>12</cp:revision>
  <dcterms:created xsi:type="dcterms:W3CDTF">2018-04-09T12:27:48Z</dcterms:created>
  <dcterms:modified xsi:type="dcterms:W3CDTF">2018-04-10T14:26:49Z</dcterms:modified>
</cp:coreProperties>
</file>