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2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5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3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E03D-2170-4CD6-957F-7FE9CC42FCA3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055" y="3506077"/>
            <a:ext cx="3505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Mouse Game</a:t>
            </a:r>
            <a:endParaRPr lang="ko-KR" altLang="en-US" sz="4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3866" y="4618394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en-US" altLang="ko-KR" sz="1600" spc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358" y="505914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OPTION</a:t>
            </a:r>
            <a:endParaRPr lang="ko-KR" altLang="en-US" sz="16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399" y="549990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CREDIT</a:t>
            </a:r>
            <a:endParaRPr lang="en-US" altLang="ko-KR" sz="1600" spc="3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2356" y="594065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endParaRPr lang="ko-KR" altLang="en-US" sz="16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14919" y="4346599"/>
            <a:ext cx="32665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8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나눔바른고딕</vt:lpstr>
      <vt:lpstr>나눔바른고딕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라모 Beramo</dc:creator>
  <cp:lastModifiedBy>지운 신</cp:lastModifiedBy>
  <cp:revision>8</cp:revision>
  <dcterms:created xsi:type="dcterms:W3CDTF">2018-04-09T12:27:48Z</dcterms:created>
  <dcterms:modified xsi:type="dcterms:W3CDTF">2018-04-09T13:42:18Z</dcterms:modified>
</cp:coreProperties>
</file>