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8EA4F0-A5B1-85D0-D35F-424904C40760}" v="157" dt="2024-07-13T23:13:58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FBCB9DC-E90D-4885-98CD-F9F57167725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260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107226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57200" y="4098240"/>
            <a:ext cx="107226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D9651FF-8248-45E8-BE3D-C5914B0DAEF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260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26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951880" y="1825560"/>
            <a:ext cx="52326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4098240"/>
            <a:ext cx="52326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/>
          </p:nvPr>
        </p:nvSpPr>
        <p:spPr>
          <a:xfrm>
            <a:off x="5951880" y="4098240"/>
            <a:ext cx="52326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9B9301C-8F0B-4A2A-A0D2-DD629552704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260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3452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082760" y="1825560"/>
            <a:ext cx="3452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7707960" y="1825560"/>
            <a:ext cx="3452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457200" y="4098240"/>
            <a:ext cx="3452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/>
          </p:nvPr>
        </p:nvSpPr>
        <p:spPr>
          <a:xfrm>
            <a:off x="4082760" y="4098240"/>
            <a:ext cx="3452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3" name="PlaceHolder 7"/>
          <p:cNvSpPr>
            <a:spLocks noGrp="1"/>
          </p:cNvSpPr>
          <p:nvPr>
            <p:ph/>
          </p:nvPr>
        </p:nvSpPr>
        <p:spPr>
          <a:xfrm>
            <a:off x="7707960" y="4098240"/>
            <a:ext cx="3452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C298C51-C7E6-49D3-B4FC-D398A190C63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260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825560"/>
            <a:ext cx="107226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A1C6597-E88A-4CB3-BE5E-5D86A566BB2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260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107226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3BD7EE2-8D91-45FD-953F-4449169D738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260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26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5951880" y="1825560"/>
            <a:ext cx="52326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6E77E4A-6A37-47A2-97C0-3B3B4032E5E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260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447BB65-3D81-4FEB-8E67-091B6CEA72F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365040"/>
            <a:ext cx="1072260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4D9ED97-86AD-49F2-AC3C-65B25661507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260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26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951880" y="1825560"/>
            <a:ext cx="52326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/>
          </p:nvPr>
        </p:nvSpPr>
        <p:spPr>
          <a:xfrm>
            <a:off x="457200" y="4098240"/>
            <a:ext cx="52326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EA3EB7-EFBA-48C6-BD19-FA51AD7225D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260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26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951880" y="1825560"/>
            <a:ext cx="52326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5951880" y="4098240"/>
            <a:ext cx="52326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63A7434-31EB-4DEC-9433-DE516CABA5C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260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26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951880" y="1825560"/>
            <a:ext cx="52326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4098240"/>
            <a:ext cx="107226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8488B1E-98A7-40D0-AD8E-BA8D45D23EA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14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grpSp>
        <p:nvGrpSpPr>
          <p:cNvPr id="39" name="Group 79"/>
          <p:cNvGrpSpPr/>
          <p:nvPr/>
        </p:nvGrpSpPr>
        <p:grpSpPr>
          <a:xfrm>
            <a:off x="-11160" y="0"/>
            <a:ext cx="12214440" cy="6858000"/>
            <a:chOff x="-11160" y="0"/>
            <a:chExt cx="12214440" cy="6858000"/>
          </a:xfrm>
        </p:grpSpPr>
        <p:cxnSp>
          <p:nvCxnSpPr>
            <p:cNvPr id="2" name="Straight Connector 80"/>
            <p:cNvCxnSpPr/>
            <p:nvPr/>
          </p:nvCxnSpPr>
          <p:spPr>
            <a:xfrm>
              <a:off x="-11160" y="6686280"/>
              <a:ext cx="12191760" cy="360"/>
            </a:xfrm>
            <a:prstGeom prst="straightConnector1">
              <a:avLst/>
            </a:prstGeom>
            <a:ln w="19050">
              <a:solidFill>
                <a:srgbClr val="4842B7">
                  <a:alpha val="20000"/>
                </a:srgbClr>
              </a:solidFill>
              <a:prstDash val="sysDot"/>
            </a:ln>
          </p:spPr>
        </p:cxnSp>
        <p:cxnSp>
          <p:nvCxnSpPr>
            <p:cNvPr id="3" name="Straight Connector 81"/>
            <p:cNvCxnSpPr/>
            <p:nvPr/>
          </p:nvCxnSpPr>
          <p:spPr>
            <a:xfrm>
              <a:off x="-5040" y="0"/>
              <a:ext cx="360" cy="6858360"/>
            </a:xfrm>
            <a:prstGeom prst="straightConnector1">
              <a:avLst/>
            </a:prstGeom>
            <a:ln w="19050">
              <a:solidFill>
                <a:srgbClr val="4842B7">
                  <a:alpha val="20000"/>
                </a:srgbClr>
              </a:solidFill>
              <a:prstDash val="sysDot"/>
            </a:ln>
          </p:spPr>
        </p:cxnSp>
        <p:cxnSp>
          <p:nvCxnSpPr>
            <p:cNvPr id="4" name="Straight Connector 82"/>
            <p:cNvCxnSpPr/>
            <p:nvPr/>
          </p:nvCxnSpPr>
          <p:spPr>
            <a:xfrm>
              <a:off x="11988000" y="0"/>
              <a:ext cx="360" cy="6858360"/>
            </a:xfrm>
            <a:prstGeom prst="straightConnector1">
              <a:avLst/>
            </a:prstGeom>
            <a:ln w="19050">
              <a:solidFill>
                <a:srgbClr val="4842B7">
                  <a:alpha val="20000"/>
                </a:srgbClr>
              </a:solidFill>
              <a:prstDash val="sysDot"/>
            </a:ln>
          </p:spPr>
        </p:cxnSp>
        <p:cxnSp>
          <p:nvCxnSpPr>
            <p:cNvPr id="5" name="Straight Connector 83"/>
            <p:cNvCxnSpPr/>
            <p:nvPr/>
          </p:nvCxnSpPr>
          <p:spPr>
            <a:xfrm>
              <a:off x="187200" y="0"/>
              <a:ext cx="360" cy="6858360"/>
            </a:xfrm>
            <a:prstGeom prst="straightConnector1">
              <a:avLst/>
            </a:prstGeom>
            <a:ln w="19050">
              <a:solidFill>
                <a:srgbClr val="4842B7">
                  <a:alpha val="20000"/>
                </a:srgbClr>
              </a:solidFill>
              <a:prstDash val="sysDot"/>
            </a:ln>
          </p:spPr>
        </p:cxnSp>
        <p:cxnSp>
          <p:nvCxnSpPr>
            <p:cNvPr id="6" name="Straight Connector 84"/>
            <p:cNvCxnSpPr/>
            <p:nvPr/>
          </p:nvCxnSpPr>
          <p:spPr>
            <a:xfrm>
              <a:off x="1186560" y="0"/>
              <a:ext cx="360" cy="6858360"/>
            </a:xfrm>
            <a:prstGeom prst="straightConnector1">
              <a:avLst/>
            </a:prstGeom>
            <a:ln w="19050">
              <a:solidFill>
                <a:srgbClr val="4842B7">
                  <a:alpha val="20000"/>
                </a:srgbClr>
              </a:solidFill>
              <a:prstDash val="sysDot"/>
            </a:ln>
          </p:spPr>
        </p:cxnSp>
        <p:cxnSp>
          <p:nvCxnSpPr>
            <p:cNvPr id="7" name="Straight Connector 85"/>
            <p:cNvCxnSpPr/>
            <p:nvPr/>
          </p:nvCxnSpPr>
          <p:spPr>
            <a:xfrm>
              <a:off x="2185920" y="0"/>
              <a:ext cx="360" cy="6858360"/>
            </a:xfrm>
            <a:prstGeom prst="straightConnector1">
              <a:avLst/>
            </a:prstGeom>
            <a:ln w="19050">
              <a:solidFill>
                <a:srgbClr val="4842B7">
                  <a:alpha val="20000"/>
                </a:srgbClr>
              </a:solidFill>
              <a:prstDash val="sysDot"/>
            </a:ln>
          </p:spPr>
        </p:cxnSp>
        <p:cxnSp>
          <p:nvCxnSpPr>
            <p:cNvPr id="8" name="Straight Connector 86"/>
            <p:cNvCxnSpPr/>
            <p:nvPr/>
          </p:nvCxnSpPr>
          <p:spPr>
            <a:xfrm>
              <a:off x="3185640" y="0"/>
              <a:ext cx="360" cy="6858360"/>
            </a:xfrm>
            <a:prstGeom prst="straightConnector1">
              <a:avLst/>
            </a:prstGeom>
            <a:ln w="19050">
              <a:solidFill>
                <a:srgbClr val="4842B7">
                  <a:alpha val="20000"/>
                </a:srgbClr>
              </a:solidFill>
              <a:prstDash val="sysDot"/>
            </a:ln>
          </p:spPr>
        </p:cxnSp>
        <p:cxnSp>
          <p:nvCxnSpPr>
            <p:cNvPr id="9" name="Straight Connector 88"/>
            <p:cNvCxnSpPr/>
            <p:nvPr/>
          </p:nvCxnSpPr>
          <p:spPr>
            <a:xfrm>
              <a:off x="4185000" y="0"/>
              <a:ext cx="360" cy="6858360"/>
            </a:xfrm>
            <a:prstGeom prst="straightConnector1">
              <a:avLst/>
            </a:prstGeom>
            <a:ln w="19050">
              <a:solidFill>
                <a:srgbClr val="4842B7">
                  <a:alpha val="20000"/>
                </a:srgbClr>
              </a:solidFill>
              <a:prstDash val="sysDot"/>
            </a:ln>
          </p:spPr>
        </p:cxnSp>
        <p:cxnSp>
          <p:nvCxnSpPr>
            <p:cNvPr id="10" name="Straight Connector 89"/>
            <p:cNvCxnSpPr/>
            <p:nvPr/>
          </p:nvCxnSpPr>
          <p:spPr>
            <a:xfrm>
              <a:off x="5184360" y="0"/>
              <a:ext cx="360" cy="6858360"/>
            </a:xfrm>
            <a:prstGeom prst="straightConnector1">
              <a:avLst/>
            </a:prstGeom>
            <a:ln w="19050">
              <a:solidFill>
                <a:srgbClr val="4842B7">
                  <a:alpha val="20000"/>
                </a:srgbClr>
              </a:solidFill>
              <a:prstDash val="sysDot"/>
            </a:ln>
          </p:spPr>
        </p:cxnSp>
        <p:cxnSp>
          <p:nvCxnSpPr>
            <p:cNvPr id="11" name="Straight Connector 90"/>
            <p:cNvCxnSpPr/>
            <p:nvPr/>
          </p:nvCxnSpPr>
          <p:spPr>
            <a:xfrm>
              <a:off x="6183720" y="0"/>
              <a:ext cx="360" cy="6858360"/>
            </a:xfrm>
            <a:prstGeom prst="straightConnector1">
              <a:avLst/>
            </a:prstGeom>
            <a:ln w="19050">
              <a:solidFill>
                <a:srgbClr val="4842B7">
                  <a:alpha val="20000"/>
                </a:srgbClr>
              </a:solidFill>
              <a:prstDash val="sysDot"/>
            </a:ln>
          </p:spPr>
        </p:cxnSp>
        <p:cxnSp>
          <p:nvCxnSpPr>
            <p:cNvPr id="12" name="Straight Connector 91"/>
            <p:cNvCxnSpPr/>
            <p:nvPr/>
          </p:nvCxnSpPr>
          <p:spPr>
            <a:xfrm>
              <a:off x="7183080" y="0"/>
              <a:ext cx="360" cy="6858360"/>
            </a:xfrm>
            <a:prstGeom prst="straightConnector1">
              <a:avLst/>
            </a:prstGeom>
            <a:ln w="19050">
              <a:solidFill>
                <a:srgbClr val="4842B7">
                  <a:alpha val="20000"/>
                </a:srgbClr>
              </a:solidFill>
              <a:prstDash val="sysDot"/>
            </a:ln>
          </p:spPr>
        </p:cxnSp>
        <p:cxnSp>
          <p:nvCxnSpPr>
            <p:cNvPr id="13" name="Straight Connector 92"/>
            <p:cNvCxnSpPr/>
            <p:nvPr/>
          </p:nvCxnSpPr>
          <p:spPr>
            <a:xfrm>
              <a:off x="8182800" y="0"/>
              <a:ext cx="360" cy="6858360"/>
            </a:xfrm>
            <a:prstGeom prst="straightConnector1">
              <a:avLst/>
            </a:prstGeom>
            <a:ln w="19050">
              <a:solidFill>
                <a:srgbClr val="4842B7">
                  <a:alpha val="20000"/>
                </a:srgbClr>
              </a:solidFill>
              <a:prstDash val="sysDot"/>
            </a:ln>
          </p:spPr>
        </p:cxnSp>
        <p:cxnSp>
          <p:nvCxnSpPr>
            <p:cNvPr id="14" name="Straight Connector 93"/>
            <p:cNvCxnSpPr/>
            <p:nvPr/>
          </p:nvCxnSpPr>
          <p:spPr>
            <a:xfrm>
              <a:off x="9182160" y="0"/>
              <a:ext cx="360" cy="6858360"/>
            </a:xfrm>
            <a:prstGeom prst="straightConnector1">
              <a:avLst/>
            </a:prstGeom>
            <a:ln w="19050">
              <a:solidFill>
                <a:srgbClr val="4842B7">
                  <a:alpha val="20000"/>
                </a:srgbClr>
              </a:solidFill>
              <a:prstDash val="sysDot"/>
            </a:ln>
          </p:spPr>
        </p:cxnSp>
        <p:cxnSp>
          <p:nvCxnSpPr>
            <p:cNvPr id="15" name="Straight Connector 94"/>
            <p:cNvCxnSpPr/>
            <p:nvPr/>
          </p:nvCxnSpPr>
          <p:spPr>
            <a:xfrm>
              <a:off x="10181520" y="0"/>
              <a:ext cx="360" cy="6858360"/>
            </a:xfrm>
            <a:prstGeom prst="straightConnector1">
              <a:avLst/>
            </a:prstGeom>
            <a:ln w="19050">
              <a:solidFill>
                <a:srgbClr val="4842B7">
                  <a:alpha val="20000"/>
                </a:srgbClr>
              </a:solidFill>
              <a:prstDash val="sysDot"/>
            </a:ln>
          </p:spPr>
        </p:cxnSp>
        <p:cxnSp>
          <p:nvCxnSpPr>
            <p:cNvPr id="16" name="Straight Connector 95"/>
            <p:cNvCxnSpPr/>
            <p:nvPr/>
          </p:nvCxnSpPr>
          <p:spPr>
            <a:xfrm>
              <a:off x="11180880" y="0"/>
              <a:ext cx="360" cy="6858360"/>
            </a:xfrm>
            <a:prstGeom prst="straightConnector1">
              <a:avLst/>
            </a:prstGeom>
            <a:ln w="19050">
              <a:solidFill>
                <a:srgbClr val="4842B7">
                  <a:alpha val="20000"/>
                </a:srgbClr>
              </a:solidFill>
              <a:prstDash val="sysDot"/>
            </a:ln>
          </p:spPr>
        </p:cxnSp>
        <p:cxnSp>
          <p:nvCxnSpPr>
            <p:cNvPr id="17" name="Straight Connector 96"/>
            <p:cNvCxnSpPr/>
            <p:nvPr/>
          </p:nvCxnSpPr>
          <p:spPr>
            <a:xfrm>
              <a:off x="12180240" y="0"/>
              <a:ext cx="360" cy="6858360"/>
            </a:xfrm>
            <a:prstGeom prst="straightConnector1">
              <a:avLst/>
            </a:prstGeom>
            <a:ln w="19050">
              <a:solidFill>
                <a:srgbClr val="4842B7">
                  <a:alpha val="20000"/>
                </a:srgbClr>
              </a:solidFill>
              <a:prstDash val="sysDot"/>
            </a:ln>
          </p:spPr>
        </p:cxnSp>
        <p:cxnSp>
          <p:nvCxnSpPr>
            <p:cNvPr id="18" name="Straight Connector 97"/>
            <p:cNvCxnSpPr/>
            <p:nvPr/>
          </p:nvCxnSpPr>
          <p:spPr>
            <a:xfrm>
              <a:off x="-5040" y="171360"/>
              <a:ext cx="12192120" cy="360"/>
            </a:xfrm>
            <a:prstGeom prst="straightConnector1">
              <a:avLst/>
            </a:prstGeom>
            <a:ln w="19050">
              <a:solidFill>
                <a:srgbClr val="4842B7">
                  <a:alpha val="20000"/>
                </a:srgbClr>
              </a:solidFill>
              <a:prstDash val="sysDot"/>
            </a:ln>
          </p:spPr>
        </p:cxnSp>
        <p:cxnSp>
          <p:nvCxnSpPr>
            <p:cNvPr id="19" name="Straight Connector 98"/>
            <p:cNvCxnSpPr/>
            <p:nvPr/>
          </p:nvCxnSpPr>
          <p:spPr>
            <a:xfrm>
              <a:off x="-5040" y="728640"/>
              <a:ext cx="12192120" cy="360"/>
            </a:xfrm>
            <a:prstGeom prst="straightConnector1">
              <a:avLst/>
            </a:prstGeom>
            <a:ln w="19050">
              <a:solidFill>
                <a:srgbClr val="4842B7">
                  <a:alpha val="20000"/>
                </a:srgbClr>
              </a:solidFill>
              <a:prstDash val="sysDot"/>
            </a:ln>
          </p:spPr>
        </p:cxnSp>
        <p:cxnSp>
          <p:nvCxnSpPr>
            <p:cNvPr id="20" name="Straight Connector 99"/>
            <p:cNvCxnSpPr/>
            <p:nvPr/>
          </p:nvCxnSpPr>
          <p:spPr>
            <a:xfrm>
              <a:off x="-5040" y="1285920"/>
              <a:ext cx="12192120" cy="360"/>
            </a:xfrm>
            <a:prstGeom prst="straightConnector1">
              <a:avLst/>
            </a:prstGeom>
            <a:ln w="19050">
              <a:solidFill>
                <a:srgbClr val="4842B7">
                  <a:alpha val="20000"/>
                </a:srgbClr>
              </a:solidFill>
              <a:prstDash val="sysDot"/>
            </a:ln>
          </p:spPr>
        </p:cxnSp>
        <p:cxnSp>
          <p:nvCxnSpPr>
            <p:cNvPr id="21" name="Straight Connector 100"/>
            <p:cNvCxnSpPr/>
            <p:nvPr/>
          </p:nvCxnSpPr>
          <p:spPr>
            <a:xfrm>
              <a:off x="-5040" y="1843200"/>
              <a:ext cx="12192120" cy="360"/>
            </a:xfrm>
            <a:prstGeom prst="straightConnector1">
              <a:avLst/>
            </a:prstGeom>
            <a:ln w="19050">
              <a:solidFill>
                <a:srgbClr val="4842B7">
                  <a:alpha val="20000"/>
                </a:srgbClr>
              </a:solidFill>
              <a:prstDash val="sysDot"/>
            </a:ln>
          </p:spPr>
        </p:cxnSp>
        <p:cxnSp>
          <p:nvCxnSpPr>
            <p:cNvPr id="22" name="Straight Connector 101"/>
            <p:cNvCxnSpPr/>
            <p:nvPr/>
          </p:nvCxnSpPr>
          <p:spPr>
            <a:xfrm>
              <a:off x="-5040" y="2400120"/>
              <a:ext cx="12192120" cy="360"/>
            </a:xfrm>
            <a:prstGeom prst="straightConnector1">
              <a:avLst/>
            </a:prstGeom>
            <a:ln w="19050">
              <a:solidFill>
                <a:srgbClr val="4842B7">
                  <a:alpha val="20000"/>
                </a:srgbClr>
              </a:solidFill>
              <a:prstDash val="sysDot"/>
            </a:ln>
          </p:spPr>
        </p:cxnSp>
        <p:cxnSp>
          <p:nvCxnSpPr>
            <p:cNvPr id="23" name="Straight Connector 102"/>
            <p:cNvCxnSpPr/>
            <p:nvPr/>
          </p:nvCxnSpPr>
          <p:spPr>
            <a:xfrm>
              <a:off x="-5040" y="2957400"/>
              <a:ext cx="12192120" cy="360"/>
            </a:xfrm>
            <a:prstGeom prst="straightConnector1">
              <a:avLst/>
            </a:prstGeom>
            <a:ln w="19050">
              <a:solidFill>
                <a:srgbClr val="4842B7">
                  <a:alpha val="20000"/>
                </a:srgbClr>
              </a:solidFill>
              <a:prstDash val="sysDot"/>
            </a:ln>
          </p:spPr>
        </p:cxnSp>
        <p:cxnSp>
          <p:nvCxnSpPr>
            <p:cNvPr id="24" name="Straight Connector 103"/>
            <p:cNvCxnSpPr/>
            <p:nvPr/>
          </p:nvCxnSpPr>
          <p:spPr>
            <a:xfrm>
              <a:off x="-5040" y="3514680"/>
              <a:ext cx="12192120" cy="360"/>
            </a:xfrm>
            <a:prstGeom prst="straightConnector1">
              <a:avLst/>
            </a:prstGeom>
            <a:ln w="19050">
              <a:solidFill>
                <a:srgbClr val="4842B7">
                  <a:alpha val="20000"/>
                </a:srgbClr>
              </a:solidFill>
              <a:prstDash val="sysDot"/>
            </a:ln>
          </p:spPr>
        </p:cxnSp>
        <p:cxnSp>
          <p:nvCxnSpPr>
            <p:cNvPr id="25" name="Straight Connector 104"/>
            <p:cNvCxnSpPr/>
            <p:nvPr/>
          </p:nvCxnSpPr>
          <p:spPr>
            <a:xfrm>
              <a:off x="-5040" y="4071960"/>
              <a:ext cx="12192120" cy="360"/>
            </a:xfrm>
            <a:prstGeom prst="straightConnector1">
              <a:avLst/>
            </a:prstGeom>
            <a:ln w="19050">
              <a:solidFill>
                <a:srgbClr val="4842B7">
                  <a:alpha val="20000"/>
                </a:srgbClr>
              </a:solidFill>
              <a:prstDash val="sysDot"/>
            </a:ln>
          </p:spPr>
        </p:cxnSp>
        <p:cxnSp>
          <p:nvCxnSpPr>
            <p:cNvPr id="26" name="Straight Connector 105"/>
            <p:cNvCxnSpPr/>
            <p:nvPr/>
          </p:nvCxnSpPr>
          <p:spPr>
            <a:xfrm>
              <a:off x="-5040" y="4628880"/>
              <a:ext cx="12192120" cy="360"/>
            </a:xfrm>
            <a:prstGeom prst="straightConnector1">
              <a:avLst/>
            </a:prstGeom>
            <a:ln w="19050">
              <a:solidFill>
                <a:srgbClr val="4842B7">
                  <a:alpha val="20000"/>
                </a:srgbClr>
              </a:solidFill>
              <a:prstDash val="sysDot"/>
            </a:ln>
          </p:spPr>
        </p:cxnSp>
        <p:cxnSp>
          <p:nvCxnSpPr>
            <p:cNvPr id="27" name="Straight Connector 106"/>
            <p:cNvCxnSpPr/>
            <p:nvPr/>
          </p:nvCxnSpPr>
          <p:spPr>
            <a:xfrm>
              <a:off x="-5040" y="5186160"/>
              <a:ext cx="12192120" cy="360"/>
            </a:xfrm>
            <a:prstGeom prst="straightConnector1">
              <a:avLst/>
            </a:prstGeom>
            <a:ln w="19050">
              <a:solidFill>
                <a:srgbClr val="4842B7">
                  <a:alpha val="20000"/>
                </a:srgbClr>
              </a:solidFill>
              <a:prstDash val="sysDot"/>
            </a:ln>
          </p:spPr>
        </p:cxnSp>
        <p:cxnSp>
          <p:nvCxnSpPr>
            <p:cNvPr id="28" name="Straight Connector 107"/>
            <p:cNvCxnSpPr/>
            <p:nvPr/>
          </p:nvCxnSpPr>
          <p:spPr>
            <a:xfrm>
              <a:off x="-5040" y="5743440"/>
              <a:ext cx="12192120" cy="360"/>
            </a:xfrm>
            <a:prstGeom prst="straightConnector1">
              <a:avLst/>
            </a:prstGeom>
            <a:ln w="19050">
              <a:solidFill>
                <a:srgbClr val="4842B7">
                  <a:alpha val="20000"/>
                </a:srgbClr>
              </a:solidFill>
              <a:prstDash val="sysDot"/>
            </a:ln>
          </p:spPr>
        </p:cxnSp>
        <p:cxnSp>
          <p:nvCxnSpPr>
            <p:cNvPr id="29" name="Straight Connector 108"/>
            <p:cNvCxnSpPr/>
            <p:nvPr/>
          </p:nvCxnSpPr>
          <p:spPr>
            <a:xfrm>
              <a:off x="-5040" y="6858000"/>
              <a:ext cx="12192120" cy="360"/>
            </a:xfrm>
            <a:prstGeom prst="straightConnector1">
              <a:avLst/>
            </a:prstGeom>
            <a:ln w="19050">
              <a:solidFill>
                <a:srgbClr val="4842B7">
                  <a:alpha val="20000"/>
                </a:srgbClr>
              </a:solidFill>
              <a:prstDash val="sysDot"/>
            </a:ln>
          </p:spPr>
        </p:cxnSp>
        <p:cxnSp>
          <p:nvCxnSpPr>
            <p:cNvPr id="30" name="Straight Connector 109"/>
            <p:cNvCxnSpPr/>
            <p:nvPr/>
          </p:nvCxnSpPr>
          <p:spPr>
            <a:xfrm>
              <a:off x="11160" y="6248160"/>
              <a:ext cx="12192480" cy="360"/>
            </a:xfrm>
            <a:prstGeom prst="straightConnector1">
              <a:avLst/>
            </a:prstGeom>
            <a:ln w="19050">
              <a:solidFill>
                <a:srgbClr val="4842B7">
                  <a:alpha val="20000"/>
                </a:srgbClr>
              </a:solidFill>
              <a:prstDash val="sysDot"/>
            </a:ln>
          </p:spPr>
        </p:cxnSp>
      </p:grpSp>
      <p:sp>
        <p:nvSpPr>
          <p:cNvPr id="31" name="Freeform: Shape 148"/>
          <p:cNvSpPr/>
          <p:nvPr/>
        </p:nvSpPr>
        <p:spPr>
          <a:xfrm>
            <a:off x="-6120" y="5014800"/>
            <a:ext cx="2799720" cy="1842840"/>
          </a:xfrm>
          <a:custGeom>
            <a:avLst/>
            <a:gdLst>
              <a:gd name="textAreaLeft" fmla="*/ 0 w 2799720"/>
              <a:gd name="textAreaRight" fmla="*/ 2800080 w 2799720"/>
              <a:gd name="textAreaTop" fmla="*/ 0 h 1842840"/>
              <a:gd name="textAreaBottom" fmla="*/ 1843200 h 184284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32" name="Freeform: Shape 76"/>
          <p:cNvSpPr/>
          <p:nvPr/>
        </p:nvSpPr>
        <p:spPr>
          <a:xfrm>
            <a:off x="7979760" y="0"/>
            <a:ext cx="4208760" cy="1650240"/>
          </a:xfrm>
          <a:custGeom>
            <a:avLst/>
            <a:gdLst>
              <a:gd name="textAreaLeft" fmla="*/ 0 w 4208760"/>
              <a:gd name="textAreaRight" fmla="*/ 4209120 w 4208760"/>
              <a:gd name="textAreaTop" fmla="*/ 0 h 1650240"/>
              <a:gd name="textAreaBottom" fmla="*/ 1650600 h 165024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FFFFFF"/>
                </a:solidFill>
                <a:latin typeface="Posterama"/>
              </a:rPr>
              <a:t>Click to edit Master title style</a:t>
            </a:r>
            <a:endParaRPr lang="en-US" sz="54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dt" idx="1"/>
          </p:nvPr>
        </p:nvSpPr>
        <p:spPr>
          <a:xfrm>
            <a:off x="457200" y="6324480"/>
            <a:ext cx="25599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900" b="0" strike="noStrike" cap="all" spc="148">
                <a:solidFill>
                  <a:srgbClr val="FFFFFF"/>
                </a:solidFill>
                <a:latin typeface="Avenir Next L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900" b="0" strike="noStrike" cap="all" spc="148">
                <a:solidFill>
                  <a:srgbClr val="FFFFFF"/>
                </a:solidFill>
                <a:latin typeface="Avenir Next LT Pro"/>
              </a:rPr>
              <a:t>&lt;date/time&gt;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ftr" idx="2"/>
          </p:nvPr>
        </p:nvSpPr>
        <p:spPr>
          <a:xfrm>
            <a:off x="4200840" y="6319800"/>
            <a:ext cx="39823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US" sz="900" b="0" strike="noStrike" cap="all" spc="148">
                <a:solidFill>
                  <a:srgbClr val="FFFFFF"/>
                </a:solidFill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US" sz="900" b="0" strike="noStrike" cap="all" spc="148">
                <a:solidFill>
                  <a:srgbClr val="FFFFFF"/>
                </a:solidFill>
                <a:latin typeface="Avenir Next LT Pro"/>
              </a:rPr>
              <a:t>&lt;footer&gt;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3"/>
          </p:nvPr>
        </p:nvSpPr>
        <p:spPr>
          <a:xfrm>
            <a:off x="11190960" y="6324480"/>
            <a:ext cx="798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US" sz="900" b="0" strike="noStrike" cap="all" spc="148">
                <a:solidFill>
                  <a:srgbClr val="FFFFFF"/>
                </a:solidFill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D239CF5F-37F2-4773-8B13-FC4A4980A9C8}" type="slidenum">
              <a:rPr lang="en-US" sz="900" b="0" strike="noStrike" cap="all" spc="148">
                <a:solidFill>
                  <a:srgbClr val="FFFFFF"/>
                </a:solidFill>
                <a:latin typeface="Avenir Next LT Pro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latin typeface="Avenir Next LT Pro"/>
              </a:rPr>
              <a:t>Click to edit the outline text format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venir Next LT Pro"/>
              </a:rPr>
              <a:t>Second Outline Level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venir Next LT Pro"/>
              </a:rPr>
              <a:t>Third Outline Level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Avenir Next LT Pro"/>
              </a:rPr>
              <a:t>Fourth Outline Level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venir Next LT Pro"/>
              </a:rPr>
              <a:t>Fifth Outline Level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venir Next LT Pro"/>
              </a:rPr>
              <a:t>Sixth Outline Level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venir Next LT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75" name="Rectangle 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pic>
        <p:nvPicPr>
          <p:cNvPr id="76" name="Picture 45" descr="Cloudy oil paint art"/>
          <p:cNvPicPr/>
          <p:nvPr/>
        </p:nvPicPr>
        <p:blipFill>
          <a:blip r:embed="rId2">
            <a:alphaModFix amt="30000"/>
          </a:blip>
          <a:srcRect t="15245" r="-2" b="462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grpSp>
        <p:nvGrpSpPr>
          <p:cNvPr id="77" name="Group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120" y="0"/>
            <a:ext cx="12214440" cy="6857640"/>
            <a:chOff x="-6120" y="0"/>
            <a:chExt cx="12214440" cy="6857640"/>
          </a:xfrm>
        </p:grpSpPr>
        <p:cxnSp>
          <p:nvCxnSpPr>
            <p:cNvPr id="78" name="Straight Connector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6120" y="6686280"/>
              <a:ext cx="12192120" cy="360"/>
            </a:xfrm>
            <a:prstGeom prst="straightConnector1">
              <a:avLst/>
            </a:prstGeom>
            <a:ln w="19050">
              <a:solidFill>
                <a:srgbClr val="4842B7">
                  <a:alpha val="25000"/>
                </a:srgbClr>
              </a:solidFill>
              <a:prstDash val="sysDot"/>
            </a:ln>
          </p:spPr>
        </p:cxnSp>
        <p:cxnSp>
          <p:nvCxnSpPr>
            <p:cNvPr id="79" name="Straight Connector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0"/>
              <a:ext cx="360" cy="6858000"/>
            </a:xfrm>
            <a:prstGeom prst="straightConnector1">
              <a:avLst/>
            </a:prstGeom>
            <a:ln w="19050">
              <a:solidFill>
                <a:srgbClr val="4842B7">
                  <a:alpha val="25000"/>
                </a:srgbClr>
              </a:solidFill>
              <a:prstDash val="sysDot"/>
            </a:ln>
          </p:spPr>
        </p:cxnSp>
        <p:cxnSp>
          <p:nvCxnSpPr>
            <p:cNvPr id="80" name="Straight Connector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993040" y="0"/>
              <a:ext cx="360" cy="6858000"/>
            </a:xfrm>
            <a:prstGeom prst="straightConnector1">
              <a:avLst/>
            </a:prstGeom>
            <a:ln w="19050">
              <a:solidFill>
                <a:srgbClr val="4842B7">
                  <a:alpha val="25000"/>
                </a:srgbClr>
              </a:solidFill>
              <a:prstDash val="sysDot"/>
            </a:ln>
          </p:spPr>
        </p:cxnSp>
        <p:cxnSp>
          <p:nvCxnSpPr>
            <p:cNvPr id="81" name="Straight Connector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92240" y="0"/>
              <a:ext cx="360" cy="6858000"/>
            </a:xfrm>
            <a:prstGeom prst="straightConnector1">
              <a:avLst/>
            </a:prstGeom>
            <a:ln w="19050">
              <a:solidFill>
                <a:srgbClr val="4842B7">
                  <a:alpha val="25000"/>
                </a:srgbClr>
              </a:solidFill>
              <a:prstDash val="sysDot"/>
            </a:ln>
          </p:spPr>
        </p:cxnSp>
        <p:cxnSp>
          <p:nvCxnSpPr>
            <p:cNvPr id="82" name="Straight Connector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91960" y="0"/>
              <a:ext cx="360" cy="6858000"/>
            </a:xfrm>
            <a:prstGeom prst="straightConnector1">
              <a:avLst/>
            </a:prstGeom>
            <a:ln w="19050">
              <a:solidFill>
                <a:srgbClr val="4842B7">
                  <a:alpha val="25000"/>
                </a:srgbClr>
              </a:solidFill>
              <a:prstDash val="sysDot"/>
            </a:ln>
          </p:spPr>
        </p:cxnSp>
        <p:cxnSp>
          <p:nvCxnSpPr>
            <p:cNvPr id="83" name="Straight Connector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2191320" y="0"/>
              <a:ext cx="360" cy="6858000"/>
            </a:xfrm>
            <a:prstGeom prst="straightConnector1">
              <a:avLst/>
            </a:prstGeom>
            <a:ln w="19050">
              <a:solidFill>
                <a:srgbClr val="4842B7">
                  <a:alpha val="25000"/>
                </a:srgbClr>
              </a:solidFill>
              <a:prstDash val="sysDot"/>
            </a:ln>
          </p:spPr>
        </p:cxnSp>
        <p:cxnSp>
          <p:nvCxnSpPr>
            <p:cNvPr id="84" name="Straight Connector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3190680" y="0"/>
              <a:ext cx="360" cy="6858000"/>
            </a:xfrm>
            <a:prstGeom prst="straightConnector1">
              <a:avLst/>
            </a:prstGeom>
            <a:ln w="19050">
              <a:solidFill>
                <a:srgbClr val="4842B7">
                  <a:alpha val="25000"/>
                </a:srgbClr>
              </a:solidFill>
              <a:prstDash val="sysDot"/>
            </a:ln>
          </p:spPr>
        </p:cxnSp>
        <p:cxnSp>
          <p:nvCxnSpPr>
            <p:cNvPr id="85" name="Straight Connector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4190040" y="0"/>
              <a:ext cx="360" cy="6858000"/>
            </a:xfrm>
            <a:prstGeom prst="straightConnector1">
              <a:avLst/>
            </a:prstGeom>
            <a:ln w="19050">
              <a:solidFill>
                <a:srgbClr val="4842B7">
                  <a:alpha val="25000"/>
                </a:srgbClr>
              </a:solidFill>
              <a:prstDash val="sysDot"/>
            </a:ln>
          </p:spPr>
        </p:cxnSp>
        <p:cxnSp>
          <p:nvCxnSpPr>
            <p:cNvPr id="86" name="Straight Connector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5189400" y="0"/>
              <a:ext cx="360" cy="6858000"/>
            </a:xfrm>
            <a:prstGeom prst="straightConnector1">
              <a:avLst/>
            </a:prstGeom>
            <a:ln w="19050">
              <a:solidFill>
                <a:srgbClr val="4842B7">
                  <a:alpha val="25000"/>
                </a:srgbClr>
              </a:solidFill>
              <a:prstDash val="sysDot"/>
            </a:ln>
          </p:spPr>
        </p:cxnSp>
        <p:cxnSp>
          <p:nvCxnSpPr>
            <p:cNvPr id="87" name="Straight Connector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89120" y="0"/>
              <a:ext cx="360" cy="6858000"/>
            </a:xfrm>
            <a:prstGeom prst="straightConnector1">
              <a:avLst/>
            </a:prstGeom>
            <a:ln w="19050">
              <a:solidFill>
                <a:srgbClr val="4842B7">
                  <a:alpha val="25000"/>
                </a:srgbClr>
              </a:solidFill>
              <a:prstDash val="sysDot"/>
            </a:ln>
          </p:spPr>
        </p:cxnSp>
        <p:cxnSp>
          <p:nvCxnSpPr>
            <p:cNvPr id="88" name="Straight Connector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7188480" y="0"/>
              <a:ext cx="360" cy="6858000"/>
            </a:xfrm>
            <a:prstGeom prst="straightConnector1">
              <a:avLst/>
            </a:prstGeom>
            <a:ln w="19050">
              <a:solidFill>
                <a:srgbClr val="4842B7">
                  <a:alpha val="25000"/>
                </a:srgbClr>
              </a:solidFill>
              <a:prstDash val="sysDot"/>
            </a:ln>
          </p:spPr>
        </p:cxnSp>
        <p:cxnSp>
          <p:nvCxnSpPr>
            <p:cNvPr id="89" name="Straight Connector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8187840" y="0"/>
              <a:ext cx="360" cy="6858000"/>
            </a:xfrm>
            <a:prstGeom prst="straightConnector1">
              <a:avLst/>
            </a:prstGeom>
            <a:ln w="19050">
              <a:solidFill>
                <a:srgbClr val="4842B7">
                  <a:alpha val="25000"/>
                </a:srgbClr>
              </a:solidFill>
              <a:prstDash val="sysDot"/>
            </a:ln>
          </p:spPr>
        </p:cxnSp>
        <p:cxnSp>
          <p:nvCxnSpPr>
            <p:cNvPr id="90" name="Straight Connector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187200" y="0"/>
              <a:ext cx="360" cy="6858000"/>
            </a:xfrm>
            <a:prstGeom prst="straightConnector1">
              <a:avLst/>
            </a:prstGeom>
            <a:ln w="19050">
              <a:solidFill>
                <a:srgbClr val="4842B7">
                  <a:alpha val="25000"/>
                </a:srgbClr>
              </a:solidFill>
              <a:prstDash val="sysDot"/>
            </a:ln>
          </p:spPr>
        </p:cxnSp>
        <p:cxnSp>
          <p:nvCxnSpPr>
            <p:cNvPr id="91" name="Straight Connector 2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186560" y="0"/>
              <a:ext cx="360" cy="6858000"/>
            </a:xfrm>
            <a:prstGeom prst="straightConnector1">
              <a:avLst/>
            </a:prstGeom>
            <a:ln w="19050">
              <a:solidFill>
                <a:srgbClr val="4842B7">
                  <a:alpha val="25000"/>
                </a:srgbClr>
              </a:solidFill>
              <a:prstDash val="sysDot"/>
            </a:ln>
          </p:spPr>
        </p:cxnSp>
        <p:cxnSp>
          <p:nvCxnSpPr>
            <p:cNvPr id="92" name="Straight Connector 2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186280" y="0"/>
              <a:ext cx="360" cy="6858000"/>
            </a:xfrm>
            <a:prstGeom prst="straightConnector1">
              <a:avLst/>
            </a:prstGeom>
            <a:ln w="19050">
              <a:solidFill>
                <a:srgbClr val="4842B7">
                  <a:alpha val="25000"/>
                </a:srgbClr>
              </a:solidFill>
              <a:prstDash val="sysDot"/>
            </a:ln>
          </p:spPr>
        </p:cxnSp>
        <p:cxnSp>
          <p:nvCxnSpPr>
            <p:cNvPr id="93" name="Straight Connector 2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2185640" y="0"/>
              <a:ext cx="360" cy="6858000"/>
            </a:xfrm>
            <a:prstGeom prst="straightConnector1">
              <a:avLst/>
            </a:prstGeom>
            <a:ln w="19050">
              <a:solidFill>
                <a:srgbClr val="4842B7">
                  <a:alpha val="25000"/>
                </a:srgbClr>
              </a:solidFill>
              <a:prstDash val="sysDot"/>
            </a:ln>
          </p:spPr>
        </p:cxnSp>
        <p:cxnSp>
          <p:nvCxnSpPr>
            <p:cNvPr id="94" name="Straight Connector 2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71360"/>
              <a:ext cx="12192120" cy="360"/>
            </a:xfrm>
            <a:prstGeom prst="straightConnector1">
              <a:avLst/>
            </a:prstGeom>
            <a:ln w="19050">
              <a:solidFill>
                <a:srgbClr val="4842B7">
                  <a:alpha val="25000"/>
                </a:srgbClr>
              </a:solidFill>
              <a:prstDash val="sysDot"/>
            </a:ln>
          </p:spPr>
        </p:cxnSp>
        <p:cxnSp>
          <p:nvCxnSpPr>
            <p:cNvPr id="95" name="Straight Connector 3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728640"/>
              <a:ext cx="12192120" cy="360"/>
            </a:xfrm>
            <a:prstGeom prst="straightConnector1">
              <a:avLst/>
            </a:prstGeom>
            <a:ln w="19050">
              <a:solidFill>
                <a:srgbClr val="4842B7">
                  <a:alpha val="25000"/>
                </a:srgbClr>
              </a:solidFill>
              <a:prstDash val="sysDot"/>
            </a:ln>
          </p:spPr>
        </p:cxnSp>
        <p:cxnSp>
          <p:nvCxnSpPr>
            <p:cNvPr id="96" name="Straight Connector 3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285920"/>
              <a:ext cx="12192120" cy="360"/>
            </a:xfrm>
            <a:prstGeom prst="straightConnector1">
              <a:avLst/>
            </a:prstGeom>
            <a:ln w="19050">
              <a:solidFill>
                <a:srgbClr val="4842B7">
                  <a:alpha val="25000"/>
                </a:srgbClr>
              </a:solidFill>
              <a:prstDash val="sysDot"/>
            </a:ln>
          </p:spPr>
        </p:cxnSp>
        <p:cxnSp>
          <p:nvCxnSpPr>
            <p:cNvPr id="97" name="Straight Connector 3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843200"/>
              <a:ext cx="12192120" cy="360"/>
            </a:xfrm>
            <a:prstGeom prst="straightConnector1">
              <a:avLst/>
            </a:prstGeom>
            <a:ln w="19050">
              <a:solidFill>
                <a:srgbClr val="4842B7">
                  <a:alpha val="25000"/>
                </a:srgbClr>
              </a:solidFill>
              <a:prstDash val="sysDot"/>
            </a:ln>
          </p:spPr>
        </p:cxnSp>
        <p:cxnSp>
          <p:nvCxnSpPr>
            <p:cNvPr id="98" name="Straight Connector 3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2400120"/>
              <a:ext cx="12192120" cy="360"/>
            </a:xfrm>
            <a:prstGeom prst="straightConnector1">
              <a:avLst/>
            </a:prstGeom>
            <a:ln w="19050">
              <a:solidFill>
                <a:srgbClr val="4842B7">
                  <a:alpha val="25000"/>
                </a:srgbClr>
              </a:solidFill>
              <a:prstDash val="sysDot"/>
            </a:ln>
          </p:spPr>
        </p:cxnSp>
        <p:cxnSp>
          <p:nvCxnSpPr>
            <p:cNvPr id="99" name="Straight Connector 3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2957400"/>
              <a:ext cx="12192120" cy="360"/>
            </a:xfrm>
            <a:prstGeom prst="straightConnector1">
              <a:avLst/>
            </a:prstGeom>
            <a:ln w="19050">
              <a:solidFill>
                <a:srgbClr val="4842B7">
                  <a:alpha val="25000"/>
                </a:srgbClr>
              </a:solidFill>
              <a:prstDash val="sysDot"/>
            </a:ln>
          </p:spPr>
        </p:cxnSp>
        <p:cxnSp>
          <p:nvCxnSpPr>
            <p:cNvPr id="100" name="Straight Connector 3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3514680"/>
              <a:ext cx="12192120" cy="360"/>
            </a:xfrm>
            <a:prstGeom prst="straightConnector1">
              <a:avLst/>
            </a:prstGeom>
            <a:ln w="19050">
              <a:solidFill>
                <a:srgbClr val="4842B7">
                  <a:alpha val="25000"/>
                </a:srgbClr>
              </a:solidFill>
              <a:prstDash val="sysDot"/>
            </a:ln>
          </p:spPr>
        </p:cxnSp>
        <p:cxnSp>
          <p:nvCxnSpPr>
            <p:cNvPr id="101" name="Straight Connector 3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4071960"/>
              <a:ext cx="12192120" cy="360"/>
            </a:xfrm>
            <a:prstGeom prst="straightConnector1">
              <a:avLst/>
            </a:prstGeom>
            <a:ln w="19050">
              <a:solidFill>
                <a:srgbClr val="4842B7">
                  <a:alpha val="25000"/>
                </a:srgbClr>
              </a:solidFill>
              <a:prstDash val="sysDot"/>
            </a:ln>
          </p:spPr>
        </p:cxnSp>
        <p:cxnSp>
          <p:nvCxnSpPr>
            <p:cNvPr id="102" name="Straight Connector 3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4628880"/>
              <a:ext cx="12192120" cy="360"/>
            </a:xfrm>
            <a:prstGeom prst="straightConnector1">
              <a:avLst/>
            </a:prstGeom>
            <a:ln w="19050">
              <a:solidFill>
                <a:srgbClr val="4842B7">
                  <a:alpha val="25000"/>
                </a:srgbClr>
              </a:solidFill>
              <a:prstDash val="sysDot"/>
            </a:ln>
          </p:spPr>
        </p:cxnSp>
        <p:cxnSp>
          <p:nvCxnSpPr>
            <p:cNvPr id="103" name="Straight Connector 3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5186160"/>
              <a:ext cx="12192120" cy="360"/>
            </a:xfrm>
            <a:prstGeom prst="straightConnector1">
              <a:avLst/>
            </a:prstGeom>
            <a:ln w="19050">
              <a:solidFill>
                <a:srgbClr val="4842B7">
                  <a:alpha val="25000"/>
                </a:srgbClr>
              </a:solidFill>
              <a:prstDash val="sysDot"/>
            </a:ln>
          </p:spPr>
        </p:cxnSp>
        <p:cxnSp>
          <p:nvCxnSpPr>
            <p:cNvPr id="104" name="Straight Connector 3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5743440"/>
              <a:ext cx="12192120" cy="360"/>
            </a:xfrm>
            <a:prstGeom prst="straightConnector1">
              <a:avLst/>
            </a:prstGeom>
            <a:ln w="19050">
              <a:solidFill>
                <a:srgbClr val="4842B7">
                  <a:alpha val="25000"/>
                </a:srgbClr>
              </a:solidFill>
              <a:prstDash val="sysDot"/>
            </a:ln>
          </p:spPr>
        </p:cxnSp>
        <p:cxnSp>
          <p:nvCxnSpPr>
            <p:cNvPr id="105" name="Straight Connector 4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6857640"/>
              <a:ext cx="12192120" cy="360"/>
            </a:xfrm>
            <a:prstGeom prst="straightConnector1">
              <a:avLst/>
            </a:prstGeom>
            <a:ln w="19050">
              <a:solidFill>
                <a:srgbClr val="4842B7">
                  <a:alpha val="25000"/>
                </a:srgbClr>
              </a:solidFill>
              <a:prstDash val="sysDot"/>
            </a:ln>
          </p:spPr>
        </p:cxnSp>
        <p:cxnSp>
          <p:nvCxnSpPr>
            <p:cNvPr id="106" name="Straight Connector 4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6560" y="6248160"/>
              <a:ext cx="12192120" cy="360"/>
            </a:xfrm>
            <a:prstGeom prst="straightConnector1">
              <a:avLst/>
            </a:prstGeom>
            <a:ln w="19050">
              <a:solidFill>
                <a:srgbClr val="4842B7">
                  <a:alpha val="25000"/>
                </a:srgbClr>
              </a:solidFill>
              <a:prstDash val="sysDot"/>
            </a:ln>
          </p:spPr>
        </p:cxnSp>
      </p:grp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191960" y="2400480"/>
            <a:ext cx="9974520" cy="3409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5400" b="0" strike="noStrike" spc="-1" dirty="0">
                <a:solidFill>
                  <a:schemeClr val="dk2"/>
                </a:solidFill>
                <a:latin typeface="Posterama"/>
              </a:rPr>
              <a:t>How to control an LCD Display with a Raspberry Pi</a:t>
            </a:r>
            <a:endParaRPr lang="en-US" sz="5400" b="0" strike="noStrike" spc="-1" dirty="0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108" name="Right Triangle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5904720" y="-284040"/>
            <a:ext cx="568080" cy="568080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7EE63-52FB-B9C9-5F82-AF360337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Initialization Sequence</a:t>
            </a:r>
            <a:endParaRPr lang="en-US" dirty="0"/>
          </a:p>
        </p:txBody>
      </p:sp>
      <p:pic>
        <p:nvPicPr>
          <p:cNvPr id="5" name="Picture 4" descr="A diagram of a computer code&#10;&#10;Description automatically generated with medium confidence">
            <a:extLst>
              <a:ext uri="{FF2B5EF4-FFF2-40B4-BE49-F238E27FC236}">
                <a16:creationId xmlns:a16="http://schemas.microsoft.com/office/drawing/2014/main" id="{F725D9E7-F328-1471-AC2E-5CD5AD050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0" y="1377242"/>
            <a:ext cx="4257363" cy="5330536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8A7DF18-86D6-B42D-F809-1CDF134C5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563" y="1377242"/>
            <a:ext cx="6266583" cy="44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864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A0A8-6B8B-9D0C-8137-51C0103E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2600" cy="132516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dk1"/>
                </a:solidFill>
              </a:rPr>
              <a:t>Initialization Sequence for 8 Bit vs 4 Bit Mode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4127CFA-4142-F7BE-81C4-A0DA20E78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43467"/>
            <a:ext cx="5232600" cy="3715146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358B72C-710C-7F5E-3B55-F9FADDDB1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80" y="2143467"/>
            <a:ext cx="5232600" cy="3715146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A32E07-3FE6-8115-BA07-DD4F9AAC4B34}"/>
              </a:ext>
            </a:extLst>
          </p:cNvPr>
          <p:cNvSpPr txBox="1"/>
          <p:nvPr/>
        </p:nvSpPr>
        <p:spPr>
          <a:xfrm>
            <a:off x="2404086" y="15850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Bit Mode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BD8AA-14AF-58CD-4E36-B2885DBEBC47}"/>
              </a:ext>
            </a:extLst>
          </p:cNvPr>
          <p:cNvSpPr txBox="1"/>
          <p:nvPr/>
        </p:nvSpPr>
        <p:spPr>
          <a:xfrm>
            <a:off x="7898766" y="15850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Bit Mode</a:t>
            </a:r>
          </a:p>
        </p:txBody>
      </p:sp>
    </p:spTree>
    <p:extLst>
      <p:ext uri="{BB962C8B-B14F-4D97-AF65-F5344CB8AC3E}">
        <p14:creationId xmlns:p14="http://schemas.microsoft.com/office/powerpoint/2010/main" val="30446311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50E8-B58B-58E4-7F6A-FD8173A1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722600" cy="1325160"/>
          </a:xfrm>
        </p:spPr>
        <p:txBody>
          <a:bodyPr/>
          <a:lstStyle/>
          <a:p>
            <a:r>
              <a:rPr lang="en-US" dirty="0"/>
              <a:t>Raspberry Pi to LCD Wiring Layout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1B115C7-6172-868B-ACDA-73143AF4C8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854724"/>
              </p:ext>
            </p:extLst>
          </p:nvPr>
        </p:nvGraphicFramePr>
        <p:xfrm>
          <a:off x="490189" y="1546950"/>
          <a:ext cx="11211622" cy="486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315624" imgH="3629160" progId="Excel.Sheet.12">
                  <p:embed/>
                </p:oleObj>
              </mc:Choice>
              <mc:Fallback>
                <p:oleObj name="Worksheet" r:id="rId2" imgW="9315624" imgH="36291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0189" y="1546950"/>
                        <a:ext cx="11211622" cy="4860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77129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AC0C-6462-6F7A-9395-0EB3194C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2600" cy="1325160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Raspberry Pi to LCD Wiring Layout</a:t>
            </a:r>
          </a:p>
        </p:txBody>
      </p:sp>
      <p:pic>
        <p:nvPicPr>
          <p:cNvPr id="14" name="Picture 13" descr="A circuit board with wires on a cutting mat&#10;&#10;Description automatically generated">
            <a:extLst>
              <a:ext uri="{FF2B5EF4-FFF2-40B4-BE49-F238E27FC236}">
                <a16:creationId xmlns:a16="http://schemas.microsoft.com/office/drawing/2014/main" id="{6A74E0DE-FB80-87C1-E263-B19B4F67F5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9" r="6103"/>
          <a:stretch/>
        </p:blipFill>
        <p:spPr>
          <a:xfrm>
            <a:off x="457200" y="1825560"/>
            <a:ext cx="5232600" cy="4350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" name="Picture 15" descr="A circuit board with wires on a cutting mat&#10;&#10;Description automatically generated">
            <a:extLst>
              <a:ext uri="{FF2B5EF4-FFF2-40B4-BE49-F238E27FC236}">
                <a16:creationId xmlns:a16="http://schemas.microsoft.com/office/drawing/2014/main" id="{CDE2BCC3-9387-CFC5-7294-5404A49C11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6" r="3226"/>
          <a:stretch/>
        </p:blipFill>
        <p:spPr>
          <a:xfrm>
            <a:off x="5951880" y="1825560"/>
            <a:ext cx="5232600" cy="435096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56426636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2373-532A-0EEC-D255-E8B4092BF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2600" cy="1325160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Timing Diagram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AC45B1-CEBA-6933-E8C2-62C62A55256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199" y="1476375"/>
            <a:ext cx="6210301" cy="5257799"/>
          </a:xfrm>
        </p:spPr>
        <p:txBody>
          <a:bodyPr/>
          <a:lstStyle/>
          <a:p>
            <a:r>
              <a:rPr lang="en-US" sz="1400" b="1" dirty="0"/>
              <a:t>Timing Diagram for LCD</a:t>
            </a:r>
          </a:p>
          <a:p>
            <a:endParaRPr lang="en-US" sz="1200" b="1" dirty="0"/>
          </a:p>
          <a:p>
            <a:r>
              <a:rPr lang="en-US" sz="1400" b="1" dirty="0"/>
              <a:t>What is a Timing Diagram?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 Definition:</a:t>
            </a:r>
            <a:r>
              <a:rPr lang="en-US" sz="1200" dirty="0"/>
              <a:t> A graphical representation that shows the relationship between different signals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 Purpose:</a:t>
            </a:r>
            <a:r>
              <a:rPr lang="en-US" sz="1200" dirty="0"/>
              <a:t> Helps visualize the sequence and duration of signals required to operate an LCD.</a:t>
            </a:r>
          </a:p>
          <a:p>
            <a:endParaRPr lang="en-US" sz="1200" b="1" dirty="0"/>
          </a:p>
          <a:p>
            <a:r>
              <a:rPr lang="en-US" sz="1400" b="1" dirty="0"/>
              <a:t>Key Components: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 Signals:</a:t>
            </a:r>
            <a:r>
              <a:rPr lang="en-US" sz="1200" dirty="0"/>
              <a:t> Represented by lines or waveforms that switch between HIGH (1) and LOW (0)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Time Axis:</a:t>
            </a:r>
            <a:r>
              <a:rPr lang="en-US" sz="1200" dirty="0"/>
              <a:t> Horizontal axis showing the progression of time.</a:t>
            </a:r>
            <a:endParaRPr lang="en-US" sz="1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Signal Transitions:</a:t>
            </a:r>
            <a:r>
              <a:rPr lang="en-US" sz="1200" dirty="0"/>
              <a:t> Indicate when and how signals change states.</a:t>
            </a:r>
          </a:p>
          <a:p>
            <a:endParaRPr lang="en-US" sz="1200" b="1" dirty="0"/>
          </a:p>
          <a:p>
            <a:r>
              <a:rPr lang="en-US" sz="1400" b="1" dirty="0"/>
              <a:t>Usage in LCD Control: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 Command/Data Signals:</a:t>
            </a:r>
            <a:r>
              <a:rPr lang="en-US" sz="1200" dirty="0"/>
              <a:t> Shows when to send commands or data.</a:t>
            </a:r>
            <a:endParaRPr lang="en-US" sz="1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 Enable Signal (E):</a:t>
            </a:r>
            <a:r>
              <a:rPr lang="en-US" sz="1200" dirty="0"/>
              <a:t> Indicates when the LCD should read data from the data bus.</a:t>
            </a:r>
            <a:endParaRPr lang="en-US" sz="1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 Read/Write Signal (RW):</a:t>
            </a:r>
            <a:r>
              <a:rPr lang="en-US" sz="1200" dirty="0"/>
              <a:t> Specifies whether to read from or write to the LCD.</a:t>
            </a:r>
            <a:endParaRPr lang="en-US" sz="1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 Register Select (RS):</a:t>
            </a:r>
            <a:r>
              <a:rPr lang="en-US" sz="1200" dirty="0"/>
              <a:t> Determines if the data is a command (LOW) or display data (HIGH).</a:t>
            </a:r>
          </a:p>
          <a:p>
            <a:endParaRPr lang="en-US" sz="1200" b="1" dirty="0"/>
          </a:p>
          <a:p>
            <a:r>
              <a:rPr lang="en-US" sz="1400" b="1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 Enable Pulse:</a:t>
            </a:r>
            <a:r>
              <a:rPr lang="en-US" sz="1200" dirty="0"/>
              <a:t> A short HIGH state on the Enable (E) signal line to latch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 Data Valid:</a:t>
            </a:r>
            <a:r>
              <a:rPr lang="en-US" sz="1200" dirty="0"/>
              <a:t> Data must be stable during the HIGH state of the Enable signal.</a:t>
            </a:r>
          </a:p>
          <a:p>
            <a:endParaRPr lang="en-US" sz="1200" dirty="0"/>
          </a:p>
        </p:txBody>
      </p:sp>
      <p:pic>
        <p:nvPicPr>
          <p:cNvPr id="6" name="Picture 5" descr="A diagram of a circuit&#10;&#10;Description automatically generated with medium confidence">
            <a:extLst>
              <a:ext uri="{FF2B5EF4-FFF2-40B4-BE49-F238E27FC236}">
                <a16:creationId xmlns:a16="http://schemas.microsoft.com/office/drawing/2014/main" id="{5A4CE6A0-C9B0-7E8A-4C45-4C7C78185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531" y="576015"/>
            <a:ext cx="4911063" cy="5916945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32034561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7938-91DA-4558-FC71-69336471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2600" cy="1325160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dk1"/>
                </a:solidFill>
              </a:rPr>
              <a:t>ASCII In Binary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663F415-A01D-321F-C3AD-827B0F956A9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1825560"/>
            <a:ext cx="5232600" cy="4350960"/>
          </a:xfrm>
        </p:spPr>
        <p:txBody>
          <a:bodyPr/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Using Binary for ASCII on an LCD with Raspberry Pi</a:t>
            </a:r>
          </a:p>
          <a:p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Binary Basics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Binary System: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Uses 0 and 1 to represent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Binary 1010 = Decimal 10.</a:t>
            </a:r>
          </a:p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ASCII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ASCII Code: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Maps characters to binary numbers (0-127).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'A' = 65 in decimal = 01000001 in binary.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'a' = 97 in decimal = 01100001 in binary.</a:t>
            </a:r>
          </a:p>
          <a:p>
            <a:pPr marL="457200"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Sending ASCII to LCD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Convert Character to ASCII: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'H' = 72.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Convert ASCII to Binary: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72 = 01001000.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Send Binary to LCD: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Use GPIO pins on Raspberry Pi.</a:t>
            </a:r>
          </a:p>
          <a:p>
            <a:endParaRPr lang="en-US" sz="1400" dirty="0"/>
          </a:p>
        </p:txBody>
      </p:sp>
      <p:pic>
        <p:nvPicPr>
          <p:cNvPr id="6" name="Picture 5" descr="A black and white sheet of paper with letters&#10;&#10;Description automatically generated">
            <a:extLst>
              <a:ext uri="{FF2B5EF4-FFF2-40B4-BE49-F238E27FC236}">
                <a16:creationId xmlns:a16="http://schemas.microsoft.com/office/drawing/2014/main" id="{A7249D8A-6563-6BCC-8800-B39A38C06C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002" y="500761"/>
            <a:ext cx="4838699" cy="5992199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446915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</TotalTime>
  <Words>354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Avenir Next LT Pro</vt:lpstr>
      <vt:lpstr>Calibri</vt:lpstr>
      <vt:lpstr>Posterama</vt:lpstr>
      <vt:lpstr>Symbol</vt:lpstr>
      <vt:lpstr>Times New Roman</vt:lpstr>
      <vt:lpstr>Wingdings</vt:lpstr>
      <vt:lpstr>SineVTI</vt:lpstr>
      <vt:lpstr>Worksheet</vt:lpstr>
      <vt:lpstr>How to control an LCD Display with a Raspberry Pi</vt:lpstr>
      <vt:lpstr>Initialization Sequence</vt:lpstr>
      <vt:lpstr>Initialization Sequence for 8 Bit vs 4 Bit Mode</vt:lpstr>
      <vt:lpstr>Raspberry Pi to LCD Wiring Layout</vt:lpstr>
      <vt:lpstr>Raspberry Pi to LCD Wiring Layout</vt:lpstr>
      <vt:lpstr>Timing Diagram</vt:lpstr>
      <vt:lpstr>ASCII In Binary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control a Brushless Motor With a Raspberry Pi</dc:title>
  <dc:subject/>
  <dc:creator>Berardiux GamingPC</dc:creator>
  <dc:description/>
  <cp:lastModifiedBy>Berardiux GamingPC</cp:lastModifiedBy>
  <cp:revision>86</cp:revision>
  <dcterms:created xsi:type="dcterms:W3CDTF">2024-07-04T15:08:24Z</dcterms:created>
  <dcterms:modified xsi:type="dcterms:W3CDTF">2024-08-03T16:24:27Z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</vt:i4>
  </property>
</Properties>
</file>