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0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599F"/>
    <a:srgbClr val="FFC938"/>
    <a:srgbClr val="215F9A"/>
    <a:srgbClr val="003563"/>
    <a:srgbClr val="558ED5"/>
    <a:srgbClr val="005EB4"/>
    <a:srgbClr val="0070D6"/>
    <a:srgbClr val="386DFF"/>
    <a:srgbClr val="FFFFFF"/>
    <a:srgbClr val="9C45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73077-5953-433E-808F-9E094572837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4617E-158C-484C-937A-6E6A6AAE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6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8400" y="582613"/>
            <a:ext cx="5183188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6;p7">
            <a:extLst>
              <a:ext uri="{FF2B5EF4-FFF2-40B4-BE49-F238E27FC236}">
                <a16:creationId xmlns:a16="http://schemas.microsoft.com/office/drawing/2014/main" id="{F5C480F7-5DCE-A69B-F996-4BAB29AC517C}"/>
              </a:ext>
            </a:extLst>
          </p:cNvPr>
          <p:cNvSpPr/>
          <p:nvPr userDrawn="1"/>
        </p:nvSpPr>
        <p:spPr>
          <a:xfrm>
            <a:off x="10222302" y="0"/>
            <a:ext cx="1969697" cy="6858000"/>
          </a:xfrm>
          <a:prstGeom prst="rect">
            <a:avLst/>
          </a:prstGeom>
          <a:solidFill>
            <a:srgbClr val="48599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51;p7">
            <a:extLst>
              <a:ext uri="{FF2B5EF4-FFF2-40B4-BE49-F238E27FC236}">
                <a16:creationId xmlns:a16="http://schemas.microsoft.com/office/drawing/2014/main" id="{818693A0-F057-EB00-5161-6D7AE87EC283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5007" y="407613"/>
            <a:ext cx="2218801" cy="8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A black and blue logo&#10;&#10;Description automatically generated">
            <a:extLst>
              <a:ext uri="{FF2B5EF4-FFF2-40B4-BE49-F238E27FC236}">
                <a16:creationId xmlns:a16="http://schemas.microsoft.com/office/drawing/2014/main" id="{E339EB64-1BE4-8ECB-6F39-716B5C6EF8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64357" y="4706312"/>
            <a:ext cx="2846289" cy="1081376"/>
          </a:xfrm>
          <a:prstGeom prst="rect">
            <a:avLst/>
          </a:prstGeo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F1380902-7AAA-2737-1AA3-C7BF92CE0A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8098" y="2207500"/>
            <a:ext cx="5089525" cy="757238"/>
          </a:xfrm>
          <a:prstGeom prst="rect">
            <a:avLst/>
          </a:prstGeom>
        </p:spPr>
        <p:txBody>
          <a:bodyPr/>
          <a:lstStyle>
            <a:lvl1pPr>
              <a:defRPr lang="mk-MK" sz="50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</a:pPr>
            <a:r>
              <a:rPr lang="mk-MK" sz="50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Наслов</a:t>
            </a:r>
            <a:endParaRPr lang="mk-MK" sz="2800" b="1" dirty="0">
              <a:solidFill>
                <a:srgbClr val="00356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AF4A2AE-6C25-5393-C273-179E814F85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5217" y="3154518"/>
            <a:ext cx="5908675" cy="399565"/>
          </a:xfrm>
          <a:prstGeom prst="rect">
            <a:avLst/>
          </a:prstGeom>
        </p:spPr>
        <p:txBody>
          <a:bodyPr/>
          <a:lstStyle>
            <a:lvl1pPr>
              <a:defRPr lang="mk-MK" sz="1800" b="0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None/>
              <a:tabLst/>
            </a:pPr>
            <a:r>
              <a:rPr lang="mk-MK" sz="18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Поднаслов</a:t>
            </a:r>
            <a:endParaRPr lang="mk-MK" b="1" dirty="0">
              <a:solidFill>
                <a:srgbClr val="00356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61034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Numb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0;p8">
            <a:extLst>
              <a:ext uri="{FF2B5EF4-FFF2-40B4-BE49-F238E27FC236}">
                <a16:creationId xmlns:a16="http://schemas.microsoft.com/office/drawing/2014/main" id="{65F49056-D390-C5A7-17DC-94C059629F4A}"/>
              </a:ext>
            </a:extLst>
          </p:cNvPr>
          <p:cNvSpPr/>
          <p:nvPr userDrawn="1"/>
        </p:nvSpPr>
        <p:spPr>
          <a:xfrm>
            <a:off x="0" y="6743699"/>
            <a:ext cx="12204192" cy="140933"/>
          </a:xfrm>
          <a:custGeom>
            <a:avLst/>
            <a:gdLst/>
            <a:ahLst/>
            <a:cxnLst/>
            <a:rect l="l" t="t" r="r" b="b"/>
            <a:pathLst>
              <a:path w="10058400" h="7772400" extrusionOk="0">
                <a:moveTo>
                  <a:pt x="10058400" y="0"/>
                </a:moveTo>
                <a:lnTo>
                  <a:pt x="0" y="0"/>
                </a:lnTo>
                <a:lnTo>
                  <a:pt x="0" y="7772400"/>
                </a:lnTo>
                <a:lnTo>
                  <a:pt x="10058400" y="7772400"/>
                </a:lnTo>
                <a:lnTo>
                  <a:pt x="10058400" y="0"/>
                </a:lnTo>
                <a:close/>
              </a:path>
            </a:pathLst>
          </a:custGeom>
          <a:solidFill>
            <a:srgbClr val="00356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600"/>
          </a:p>
        </p:txBody>
      </p:sp>
      <p:sp>
        <p:nvSpPr>
          <p:cNvPr id="13" name="Google Shape;62;p8">
            <a:extLst>
              <a:ext uri="{FF2B5EF4-FFF2-40B4-BE49-F238E27FC236}">
                <a16:creationId xmlns:a16="http://schemas.microsoft.com/office/drawing/2014/main" id="{8247F900-0A5B-56A9-3FFA-948BD54E6A5E}"/>
              </a:ext>
            </a:extLst>
          </p:cNvPr>
          <p:cNvSpPr/>
          <p:nvPr userDrawn="1"/>
        </p:nvSpPr>
        <p:spPr>
          <a:xfrm>
            <a:off x="7210933" y="729673"/>
            <a:ext cx="4981067" cy="5090787"/>
          </a:xfrm>
          <a:custGeom>
            <a:avLst/>
            <a:gdLst/>
            <a:ahLst/>
            <a:cxnLst/>
            <a:rect l="l" t="t" r="r" b="b"/>
            <a:pathLst>
              <a:path w="4105275" h="4592955" extrusionOk="0">
                <a:moveTo>
                  <a:pt x="2114842" y="626325"/>
                </a:moveTo>
                <a:lnTo>
                  <a:pt x="2062518" y="628129"/>
                </a:lnTo>
                <a:lnTo>
                  <a:pt x="2011184" y="633450"/>
                </a:lnTo>
                <a:lnTo>
                  <a:pt x="1960943" y="642188"/>
                </a:lnTo>
                <a:lnTo>
                  <a:pt x="1911908" y="654215"/>
                </a:lnTo>
                <a:lnTo>
                  <a:pt x="1864207" y="669417"/>
                </a:lnTo>
                <a:lnTo>
                  <a:pt x="1817979" y="687654"/>
                </a:lnTo>
                <a:lnTo>
                  <a:pt x="1773313" y="708825"/>
                </a:lnTo>
                <a:lnTo>
                  <a:pt x="1730349" y="732802"/>
                </a:lnTo>
                <a:lnTo>
                  <a:pt x="1689201" y="759472"/>
                </a:lnTo>
                <a:lnTo>
                  <a:pt x="1649996" y="788708"/>
                </a:lnTo>
                <a:lnTo>
                  <a:pt x="1612861" y="820394"/>
                </a:lnTo>
                <a:lnTo>
                  <a:pt x="1577898" y="854405"/>
                </a:lnTo>
                <a:lnTo>
                  <a:pt x="1544116" y="891882"/>
                </a:lnTo>
                <a:lnTo>
                  <a:pt x="1512925" y="931595"/>
                </a:lnTo>
                <a:lnTo>
                  <a:pt x="1484464" y="973416"/>
                </a:lnTo>
                <a:lnTo>
                  <a:pt x="1458849" y="1017206"/>
                </a:lnTo>
                <a:lnTo>
                  <a:pt x="1436230" y="1062837"/>
                </a:lnTo>
                <a:lnTo>
                  <a:pt x="1416723" y="1110157"/>
                </a:lnTo>
                <a:lnTo>
                  <a:pt x="1400467" y="1159065"/>
                </a:lnTo>
                <a:lnTo>
                  <a:pt x="1387589" y="1209408"/>
                </a:lnTo>
                <a:lnTo>
                  <a:pt x="1378242" y="1261059"/>
                </a:lnTo>
                <a:lnTo>
                  <a:pt x="1372527" y="1313878"/>
                </a:lnTo>
                <a:lnTo>
                  <a:pt x="1370596" y="1367726"/>
                </a:lnTo>
                <a:lnTo>
                  <a:pt x="1369009" y="1318983"/>
                </a:lnTo>
                <a:lnTo>
                  <a:pt x="1364322" y="1271079"/>
                </a:lnTo>
                <a:lnTo>
                  <a:pt x="1356639" y="1224102"/>
                </a:lnTo>
                <a:lnTo>
                  <a:pt x="1346047" y="1178179"/>
                </a:lnTo>
                <a:lnTo>
                  <a:pt x="1332649" y="1133386"/>
                </a:lnTo>
                <a:lnTo>
                  <a:pt x="1316532" y="1089825"/>
                </a:lnTo>
                <a:lnTo>
                  <a:pt x="1297813" y="1047584"/>
                </a:lnTo>
                <a:lnTo>
                  <a:pt x="1276591" y="1006792"/>
                </a:lnTo>
                <a:lnTo>
                  <a:pt x="1252943" y="967511"/>
                </a:lnTo>
                <a:lnTo>
                  <a:pt x="1226985" y="929855"/>
                </a:lnTo>
                <a:lnTo>
                  <a:pt x="1198803" y="893927"/>
                </a:lnTo>
                <a:lnTo>
                  <a:pt x="1168501" y="859815"/>
                </a:lnTo>
                <a:lnTo>
                  <a:pt x="1136180" y="827620"/>
                </a:lnTo>
                <a:lnTo>
                  <a:pt x="1101940" y="797433"/>
                </a:lnTo>
                <a:lnTo>
                  <a:pt x="1065872" y="769366"/>
                </a:lnTo>
                <a:lnTo>
                  <a:pt x="1028065" y="743508"/>
                </a:lnTo>
                <a:lnTo>
                  <a:pt x="988644" y="719950"/>
                </a:lnTo>
                <a:lnTo>
                  <a:pt x="947686" y="698804"/>
                </a:lnTo>
                <a:lnTo>
                  <a:pt x="905294" y="680161"/>
                </a:lnTo>
                <a:lnTo>
                  <a:pt x="861568" y="664121"/>
                </a:lnTo>
                <a:lnTo>
                  <a:pt x="816597" y="650773"/>
                </a:lnTo>
                <a:lnTo>
                  <a:pt x="770496" y="640219"/>
                </a:lnTo>
                <a:lnTo>
                  <a:pt x="723353" y="632561"/>
                </a:lnTo>
                <a:lnTo>
                  <a:pt x="675259" y="627900"/>
                </a:lnTo>
                <a:lnTo>
                  <a:pt x="626338" y="626325"/>
                </a:lnTo>
                <a:lnTo>
                  <a:pt x="626338" y="2114816"/>
                </a:lnTo>
                <a:lnTo>
                  <a:pt x="2114842" y="2114816"/>
                </a:lnTo>
                <a:lnTo>
                  <a:pt x="2114842" y="626325"/>
                </a:lnTo>
                <a:close/>
              </a:path>
              <a:path w="4105275" h="4592955" extrusionOk="0">
                <a:moveTo>
                  <a:pt x="2114880" y="2314651"/>
                </a:moveTo>
                <a:lnTo>
                  <a:pt x="1071638" y="2314651"/>
                </a:lnTo>
                <a:lnTo>
                  <a:pt x="1023112" y="2317331"/>
                </a:lnTo>
                <a:lnTo>
                  <a:pt x="976109" y="2325166"/>
                </a:lnTo>
                <a:lnTo>
                  <a:pt x="930884" y="2337879"/>
                </a:lnTo>
                <a:lnTo>
                  <a:pt x="887717" y="2355215"/>
                </a:lnTo>
                <a:lnTo>
                  <a:pt x="846874" y="2376868"/>
                </a:lnTo>
                <a:lnTo>
                  <a:pt x="808647" y="2402560"/>
                </a:lnTo>
                <a:lnTo>
                  <a:pt x="773277" y="2432037"/>
                </a:lnTo>
                <a:lnTo>
                  <a:pt x="741057" y="2465006"/>
                </a:lnTo>
                <a:lnTo>
                  <a:pt x="712254" y="2501201"/>
                </a:lnTo>
                <a:lnTo>
                  <a:pt x="687133" y="2540317"/>
                </a:lnTo>
                <a:lnTo>
                  <a:pt x="665962" y="2582100"/>
                </a:lnTo>
                <a:lnTo>
                  <a:pt x="649033" y="2626271"/>
                </a:lnTo>
                <a:lnTo>
                  <a:pt x="636600" y="2672537"/>
                </a:lnTo>
                <a:lnTo>
                  <a:pt x="628942" y="2720632"/>
                </a:lnTo>
                <a:lnTo>
                  <a:pt x="626338" y="2770276"/>
                </a:lnTo>
                <a:lnTo>
                  <a:pt x="626338" y="2810827"/>
                </a:lnTo>
                <a:lnTo>
                  <a:pt x="628548" y="2858617"/>
                </a:lnTo>
                <a:lnTo>
                  <a:pt x="635076" y="2905125"/>
                </a:lnTo>
                <a:lnTo>
                  <a:pt x="645706" y="2950133"/>
                </a:lnTo>
                <a:lnTo>
                  <a:pt x="660222" y="2993440"/>
                </a:lnTo>
                <a:lnTo>
                  <a:pt x="678446" y="3034830"/>
                </a:lnTo>
                <a:lnTo>
                  <a:pt x="700151" y="3074111"/>
                </a:lnTo>
                <a:lnTo>
                  <a:pt x="725157" y="3111068"/>
                </a:lnTo>
                <a:lnTo>
                  <a:pt x="753237" y="3145498"/>
                </a:lnTo>
                <a:lnTo>
                  <a:pt x="784199" y="3177184"/>
                </a:lnTo>
                <a:lnTo>
                  <a:pt x="817841" y="3205911"/>
                </a:lnTo>
                <a:lnTo>
                  <a:pt x="853960" y="3231489"/>
                </a:lnTo>
                <a:lnTo>
                  <a:pt x="892352" y="3253702"/>
                </a:lnTo>
                <a:lnTo>
                  <a:pt x="932815" y="3272345"/>
                </a:lnTo>
                <a:lnTo>
                  <a:pt x="975131" y="3287204"/>
                </a:lnTo>
                <a:lnTo>
                  <a:pt x="1019124" y="3298075"/>
                </a:lnTo>
                <a:lnTo>
                  <a:pt x="1064564" y="3304756"/>
                </a:lnTo>
                <a:lnTo>
                  <a:pt x="1111275" y="3307016"/>
                </a:lnTo>
                <a:lnTo>
                  <a:pt x="626338" y="3307016"/>
                </a:lnTo>
                <a:lnTo>
                  <a:pt x="626338" y="3803192"/>
                </a:lnTo>
                <a:lnTo>
                  <a:pt x="1669592" y="3803192"/>
                </a:lnTo>
                <a:lnTo>
                  <a:pt x="1718106" y="3800525"/>
                </a:lnTo>
                <a:lnTo>
                  <a:pt x="1765109" y="3792690"/>
                </a:lnTo>
                <a:lnTo>
                  <a:pt x="1810334" y="3779977"/>
                </a:lnTo>
                <a:lnTo>
                  <a:pt x="1853488" y="3762641"/>
                </a:lnTo>
                <a:lnTo>
                  <a:pt x="1894332" y="3740988"/>
                </a:lnTo>
                <a:lnTo>
                  <a:pt x="1932571" y="3715296"/>
                </a:lnTo>
                <a:lnTo>
                  <a:pt x="1967928" y="3685819"/>
                </a:lnTo>
                <a:lnTo>
                  <a:pt x="2000148" y="3652850"/>
                </a:lnTo>
                <a:lnTo>
                  <a:pt x="2028964" y="3616655"/>
                </a:lnTo>
                <a:lnTo>
                  <a:pt x="2054072" y="3577539"/>
                </a:lnTo>
                <a:lnTo>
                  <a:pt x="2075243" y="3535756"/>
                </a:lnTo>
                <a:lnTo>
                  <a:pt x="2092172" y="3491585"/>
                </a:lnTo>
                <a:lnTo>
                  <a:pt x="2104605" y="3445319"/>
                </a:lnTo>
                <a:lnTo>
                  <a:pt x="2112264" y="3397224"/>
                </a:lnTo>
                <a:lnTo>
                  <a:pt x="2114880" y="3347580"/>
                </a:lnTo>
                <a:lnTo>
                  <a:pt x="2114880" y="3266452"/>
                </a:lnTo>
                <a:lnTo>
                  <a:pt x="2112264" y="3216821"/>
                </a:lnTo>
                <a:lnTo>
                  <a:pt x="2104605" y="3168713"/>
                </a:lnTo>
                <a:lnTo>
                  <a:pt x="2092172" y="3122447"/>
                </a:lnTo>
                <a:lnTo>
                  <a:pt x="2075243" y="3078289"/>
                </a:lnTo>
                <a:lnTo>
                  <a:pt x="2054072" y="3036506"/>
                </a:lnTo>
                <a:lnTo>
                  <a:pt x="2028964" y="2997377"/>
                </a:lnTo>
                <a:lnTo>
                  <a:pt x="2000148" y="2961195"/>
                </a:lnTo>
                <a:lnTo>
                  <a:pt x="1967928" y="2928226"/>
                </a:lnTo>
                <a:lnTo>
                  <a:pt x="1932571" y="2898749"/>
                </a:lnTo>
                <a:lnTo>
                  <a:pt x="1894332" y="2873044"/>
                </a:lnTo>
                <a:lnTo>
                  <a:pt x="1853488" y="2851391"/>
                </a:lnTo>
                <a:lnTo>
                  <a:pt x="1810334" y="2834068"/>
                </a:lnTo>
                <a:lnTo>
                  <a:pt x="1765109" y="2821343"/>
                </a:lnTo>
                <a:lnTo>
                  <a:pt x="1718106" y="2813507"/>
                </a:lnTo>
                <a:lnTo>
                  <a:pt x="1669592" y="2810840"/>
                </a:lnTo>
                <a:lnTo>
                  <a:pt x="2114880" y="2810827"/>
                </a:lnTo>
                <a:lnTo>
                  <a:pt x="2114880" y="2314651"/>
                </a:lnTo>
                <a:close/>
              </a:path>
              <a:path w="4105275" h="4592955" extrusionOk="0">
                <a:moveTo>
                  <a:pt x="3804285" y="626300"/>
                </a:moveTo>
                <a:lnTo>
                  <a:pt x="2988056" y="626300"/>
                </a:lnTo>
                <a:lnTo>
                  <a:pt x="2988056" y="947420"/>
                </a:lnTo>
                <a:lnTo>
                  <a:pt x="2957728" y="909980"/>
                </a:lnTo>
                <a:lnTo>
                  <a:pt x="2924949" y="874369"/>
                </a:lnTo>
                <a:lnTo>
                  <a:pt x="2889821" y="840714"/>
                </a:lnTo>
                <a:lnTo>
                  <a:pt x="2852483" y="809117"/>
                </a:lnTo>
                <a:lnTo>
                  <a:pt x="2815793" y="781596"/>
                </a:lnTo>
                <a:lnTo>
                  <a:pt x="2777350" y="756031"/>
                </a:lnTo>
                <a:lnTo>
                  <a:pt x="2737256" y="732510"/>
                </a:lnTo>
                <a:lnTo>
                  <a:pt x="2695600" y="711111"/>
                </a:lnTo>
                <a:lnTo>
                  <a:pt x="2652484" y="691908"/>
                </a:lnTo>
                <a:lnTo>
                  <a:pt x="2607983" y="675005"/>
                </a:lnTo>
                <a:lnTo>
                  <a:pt x="2562199" y="660476"/>
                </a:lnTo>
                <a:lnTo>
                  <a:pt x="2515222" y="648398"/>
                </a:lnTo>
                <a:lnTo>
                  <a:pt x="2467140" y="638860"/>
                </a:lnTo>
                <a:lnTo>
                  <a:pt x="2418054" y="631939"/>
                </a:lnTo>
                <a:lnTo>
                  <a:pt x="2368042" y="627722"/>
                </a:lnTo>
                <a:lnTo>
                  <a:pt x="2317204" y="626300"/>
                </a:lnTo>
                <a:lnTo>
                  <a:pt x="2315667" y="626300"/>
                </a:lnTo>
                <a:lnTo>
                  <a:pt x="2315667" y="2114816"/>
                </a:lnTo>
                <a:lnTo>
                  <a:pt x="3804285" y="2114816"/>
                </a:lnTo>
                <a:lnTo>
                  <a:pt x="3802570" y="2063851"/>
                </a:lnTo>
                <a:lnTo>
                  <a:pt x="3797516" y="2013813"/>
                </a:lnTo>
                <a:lnTo>
                  <a:pt x="3789222" y="1964804"/>
                </a:lnTo>
                <a:lnTo>
                  <a:pt x="3777805" y="1916938"/>
                </a:lnTo>
                <a:lnTo>
                  <a:pt x="3763378" y="1870329"/>
                </a:lnTo>
                <a:lnTo>
                  <a:pt x="3746042" y="1825078"/>
                </a:lnTo>
                <a:lnTo>
                  <a:pt x="3725900" y="1781314"/>
                </a:lnTo>
                <a:lnTo>
                  <a:pt x="3703078" y="1739125"/>
                </a:lnTo>
                <a:lnTo>
                  <a:pt x="3677678" y="1698650"/>
                </a:lnTo>
                <a:lnTo>
                  <a:pt x="3649815" y="1659978"/>
                </a:lnTo>
                <a:lnTo>
                  <a:pt x="3619589" y="1623225"/>
                </a:lnTo>
                <a:lnTo>
                  <a:pt x="3587127" y="1588490"/>
                </a:lnTo>
                <a:lnTo>
                  <a:pt x="3552545" y="1555902"/>
                </a:lnTo>
                <a:lnTo>
                  <a:pt x="3515931" y="1525549"/>
                </a:lnTo>
                <a:lnTo>
                  <a:pt x="3477412" y="1497571"/>
                </a:lnTo>
                <a:lnTo>
                  <a:pt x="3437077" y="1472082"/>
                </a:lnTo>
                <a:lnTo>
                  <a:pt x="3395065" y="1449158"/>
                </a:lnTo>
                <a:lnTo>
                  <a:pt x="3351453" y="1428940"/>
                </a:lnTo>
                <a:lnTo>
                  <a:pt x="3306381" y="1411541"/>
                </a:lnTo>
                <a:lnTo>
                  <a:pt x="3259950" y="1397038"/>
                </a:lnTo>
                <a:lnTo>
                  <a:pt x="3212274" y="1385582"/>
                </a:lnTo>
                <a:lnTo>
                  <a:pt x="3163455" y="1377251"/>
                </a:lnTo>
                <a:lnTo>
                  <a:pt x="3113621" y="1372184"/>
                </a:lnTo>
                <a:lnTo>
                  <a:pt x="3062871" y="1370457"/>
                </a:lnTo>
                <a:lnTo>
                  <a:pt x="3111614" y="1368882"/>
                </a:lnTo>
                <a:lnTo>
                  <a:pt x="3159518" y="1364195"/>
                </a:lnTo>
                <a:lnTo>
                  <a:pt x="3206496" y="1356512"/>
                </a:lnTo>
                <a:lnTo>
                  <a:pt x="3252419" y="1345920"/>
                </a:lnTo>
                <a:lnTo>
                  <a:pt x="3297212" y="1332534"/>
                </a:lnTo>
                <a:lnTo>
                  <a:pt x="3340773" y="1316431"/>
                </a:lnTo>
                <a:lnTo>
                  <a:pt x="3383013" y="1297711"/>
                </a:lnTo>
                <a:lnTo>
                  <a:pt x="3423805" y="1276489"/>
                </a:lnTo>
                <a:lnTo>
                  <a:pt x="3463086" y="1252855"/>
                </a:lnTo>
                <a:lnTo>
                  <a:pt x="3500742" y="1226896"/>
                </a:lnTo>
                <a:lnTo>
                  <a:pt x="3536670" y="1198727"/>
                </a:lnTo>
                <a:lnTo>
                  <a:pt x="3570782" y="1168438"/>
                </a:lnTo>
                <a:lnTo>
                  <a:pt x="3602977" y="1136116"/>
                </a:lnTo>
                <a:lnTo>
                  <a:pt x="3633165" y="1101877"/>
                </a:lnTo>
                <a:lnTo>
                  <a:pt x="3661232" y="1065822"/>
                </a:lnTo>
                <a:lnTo>
                  <a:pt x="3687089" y="1028026"/>
                </a:lnTo>
                <a:lnTo>
                  <a:pt x="3710648" y="988606"/>
                </a:lnTo>
                <a:lnTo>
                  <a:pt x="3731793" y="947648"/>
                </a:lnTo>
                <a:lnTo>
                  <a:pt x="3750437" y="905256"/>
                </a:lnTo>
                <a:lnTo>
                  <a:pt x="3766477" y="861542"/>
                </a:lnTo>
                <a:lnTo>
                  <a:pt x="3779824" y="816571"/>
                </a:lnTo>
                <a:lnTo>
                  <a:pt x="3790378" y="770470"/>
                </a:lnTo>
                <a:lnTo>
                  <a:pt x="3798036" y="723328"/>
                </a:lnTo>
                <a:lnTo>
                  <a:pt x="3802697" y="675246"/>
                </a:lnTo>
                <a:lnTo>
                  <a:pt x="3804285" y="626300"/>
                </a:lnTo>
                <a:close/>
              </a:path>
              <a:path w="4105275" h="4592955" extrusionOk="0">
                <a:moveTo>
                  <a:pt x="3804310" y="2314651"/>
                </a:moveTo>
                <a:lnTo>
                  <a:pt x="2987979" y="2314651"/>
                </a:lnTo>
                <a:lnTo>
                  <a:pt x="2987979" y="2635808"/>
                </a:lnTo>
                <a:lnTo>
                  <a:pt x="2959277" y="2600248"/>
                </a:lnTo>
                <a:lnTo>
                  <a:pt x="2928366" y="2566327"/>
                </a:lnTo>
                <a:lnTo>
                  <a:pt x="2895333" y="2534145"/>
                </a:lnTo>
                <a:lnTo>
                  <a:pt x="2860281" y="2503805"/>
                </a:lnTo>
                <a:lnTo>
                  <a:pt x="2823311" y="2475382"/>
                </a:lnTo>
                <a:lnTo>
                  <a:pt x="2784525" y="2448953"/>
                </a:lnTo>
                <a:lnTo>
                  <a:pt x="2744000" y="2424633"/>
                </a:lnTo>
                <a:lnTo>
                  <a:pt x="2701836" y="2402497"/>
                </a:lnTo>
                <a:lnTo>
                  <a:pt x="2658135" y="2382634"/>
                </a:lnTo>
                <a:lnTo>
                  <a:pt x="2612999" y="2365133"/>
                </a:lnTo>
                <a:lnTo>
                  <a:pt x="2566517" y="2350071"/>
                </a:lnTo>
                <a:lnTo>
                  <a:pt x="2518791" y="2337562"/>
                </a:lnTo>
                <a:lnTo>
                  <a:pt x="2469908" y="2327668"/>
                </a:lnTo>
                <a:lnTo>
                  <a:pt x="2419972" y="2320506"/>
                </a:lnTo>
                <a:lnTo>
                  <a:pt x="2369070" y="2316137"/>
                </a:lnTo>
                <a:lnTo>
                  <a:pt x="2317318" y="2314651"/>
                </a:lnTo>
                <a:lnTo>
                  <a:pt x="2315756" y="2314651"/>
                </a:lnTo>
                <a:lnTo>
                  <a:pt x="2315756" y="3803192"/>
                </a:lnTo>
                <a:lnTo>
                  <a:pt x="3132086" y="3803192"/>
                </a:lnTo>
                <a:lnTo>
                  <a:pt x="3132086" y="3482035"/>
                </a:lnTo>
                <a:lnTo>
                  <a:pt x="3160776" y="3517620"/>
                </a:lnTo>
                <a:lnTo>
                  <a:pt x="3191687" y="3551529"/>
                </a:lnTo>
                <a:lnTo>
                  <a:pt x="3224720" y="3583711"/>
                </a:lnTo>
                <a:lnTo>
                  <a:pt x="3259772" y="3614051"/>
                </a:lnTo>
                <a:lnTo>
                  <a:pt x="3296742" y="3642487"/>
                </a:lnTo>
                <a:lnTo>
                  <a:pt x="3335528" y="3668903"/>
                </a:lnTo>
                <a:lnTo>
                  <a:pt x="3376053" y="3693223"/>
                </a:lnTo>
                <a:lnTo>
                  <a:pt x="3418217" y="3715359"/>
                </a:lnTo>
                <a:lnTo>
                  <a:pt x="3461918" y="3735222"/>
                </a:lnTo>
                <a:lnTo>
                  <a:pt x="3507054" y="3752735"/>
                </a:lnTo>
                <a:lnTo>
                  <a:pt x="3553536" y="3767785"/>
                </a:lnTo>
                <a:lnTo>
                  <a:pt x="3601262" y="3780294"/>
                </a:lnTo>
                <a:lnTo>
                  <a:pt x="3650145" y="3790188"/>
                </a:lnTo>
                <a:lnTo>
                  <a:pt x="3700081" y="3797350"/>
                </a:lnTo>
                <a:lnTo>
                  <a:pt x="3750983" y="3801719"/>
                </a:lnTo>
                <a:lnTo>
                  <a:pt x="3802748" y="3803192"/>
                </a:lnTo>
                <a:lnTo>
                  <a:pt x="3804310" y="3803192"/>
                </a:lnTo>
                <a:lnTo>
                  <a:pt x="3804310" y="2314651"/>
                </a:lnTo>
                <a:close/>
              </a:path>
              <a:path w="4105275" h="4592955" extrusionOk="0">
                <a:moveTo>
                  <a:pt x="4105084" y="0"/>
                </a:moveTo>
                <a:lnTo>
                  <a:pt x="299897" y="0"/>
                </a:lnTo>
                <a:lnTo>
                  <a:pt x="251320" y="3937"/>
                </a:lnTo>
                <a:lnTo>
                  <a:pt x="205206" y="15328"/>
                </a:lnTo>
                <a:lnTo>
                  <a:pt x="162191" y="33566"/>
                </a:lnTo>
                <a:lnTo>
                  <a:pt x="122897" y="58026"/>
                </a:lnTo>
                <a:lnTo>
                  <a:pt x="87934" y="88061"/>
                </a:lnTo>
                <a:lnTo>
                  <a:pt x="57937" y="123075"/>
                </a:lnTo>
                <a:lnTo>
                  <a:pt x="33515" y="162433"/>
                </a:lnTo>
                <a:lnTo>
                  <a:pt x="15303" y="205524"/>
                </a:lnTo>
                <a:lnTo>
                  <a:pt x="3924" y="251701"/>
                </a:lnTo>
                <a:lnTo>
                  <a:pt x="0" y="300342"/>
                </a:lnTo>
                <a:lnTo>
                  <a:pt x="0" y="4096270"/>
                </a:lnTo>
                <a:lnTo>
                  <a:pt x="3606" y="4145407"/>
                </a:lnTo>
                <a:lnTo>
                  <a:pt x="14109" y="4192308"/>
                </a:lnTo>
                <a:lnTo>
                  <a:pt x="30988" y="4236478"/>
                </a:lnTo>
                <a:lnTo>
                  <a:pt x="53695" y="4277411"/>
                </a:lnTo>
                <a:lnTo>
                  <a:pt x="81749" y="4314558"/>
                </a:lnTo>
                <a:lnTo>
                  <a:pt x="114604" y="4347413"/>
                </a:lnTo>
                <a:lnTo>
                  <a:pt x="151752" y="4375455"/>
                </a:lnTo>
                <a:lnTo>
                  <a:pt x="192684" y="4398175"/>
                </a:lnTo>
                <a:lnTo>
                  <a:pt x="236855" y="4415040"/>
                </a:lnTo>
                <a:lnTo>
                  <a:pt x="283768" y="4425543"/>
                </a:lnTo>
                <a:lnTo>
                  <a:pt x="332905" y="4429150"/>
                </a:lnTo>
                <a:lnTo>
                  <a:pt x="2367076" y="4429150"/>
                </a:lnTo>
                <a:lnTo>
                  <a:pt x="2381504" y="4473587"/>
                </a:lnTo>
                <a:lnTo>
                  <a:pt x="2405240" y="4512907"/>
                </a:lnTo>
                <a:lnTo>
                  <a:pt x="2436939" y="4545787"/>
                </a:lnTo>
                <a:lnTo>
                  <a:pt x="2475280" y="4570908"/>
                </a:lnTo>
                <a:lnTo>
                  <a:pt x="2518968" y="4586948"/>
                </a:lnTo>
                <a:lnTo>
                  <a:pt x="2566657" y="4592586"/>
                </a:lnTo>
                <a:lnTo>
                  <a:pt x="2613279" y="4587202"/>
                </a:lnTo>
                <a:lnTo>
                  <a:pt x="2656103" y="4571873"/>
                </a:lnTo>
                <a:lnTo>
                  <a:pt x="2693911" y="4547806"/>
                </a:lnTo>
                <a:lnTo>
                  <a:pt x="2725445" y="4516259"/>
                </a:lnTo>
                <a:lnTo>
                  <a:pt x="2749512" y="4478464"/>
                </a:lnTo>
                <a:lnTo>
                  <a:pt x="2764840" y="4435627"/>
                </a:lnTo>
                <a:lnTo>
                  <a:pt x="2770238" y="4388993"/>
                </a:lnTo>
                <a:lnTo>
                  <a:pt x="2765590" y="4348835"/>
                </a:lnTo>
                <a:lnTo>
                  <a:pt x="2749512" y="4299547"/>
                </a:lnTo>
                <a:lnTo>
                  <a:pt x="2725445" y="4261739"/>
                </a:lnTo>
                <a:lnTo>
                  <a:pt x="2693911" y="4230205"/>
                </a:lnTo>
                <a:lnTo>
                  <a:pt x="2656103" y="4206138"/>
                </a:lnTo>
                <a:lnTo>
                  <a:pt x="2613279" y="4190809"/>
                </a:lnTo>
                <a:lnTo>
                  <a:pt x="2566657" y="4185412"/>
                </a:lnTo>
                <a:lnTo>
                  <a:pt x="2518968" y="4191063"/>
                </a:lnTo>
                <a:lnTo>
                  <a:pt x="2475280" y="4207103"/>
                </a:lnTo>
                <a:lnTo>
                  <a:pt x="2436939" y="4232224"/>
                </a:lnTo>
                <a:lnTo>
                  <a:pt x="2405240" y="4265104"/>
                </a:lnTo>
                <a:lnTo>
                  <a:pt x="2381504" y="4304411"/>
                </a:lnTo>
                <a:lnTo>
                  <a:pt x="2367076" y="4348835"/>
                </a:lnTo>
                <a:lnTo>
                  <a:pt x="332905" y="4348835"/>
                </a:lnTo>
                <a:lnTo>
                  <a:pt x="287553" y="4344771"/>
                </a:lnTo>
                <a:lnTo>
                  <a:pt x="244843" y="4333011"/>
                </a:lnTo>
                <a:lnTo>
                  <a:pt x="205511" y="4314304"/>
                </a:lnTo>
                <a:lnTo>
                  <a:pt x="170243" y="4289374"/>
                </a:lnTo>
                <a:lnTo>
                  <a:pt x="139788" y="4258907"/>
                </a:lnTo>
                <a:lnTo>
                  <a:pt x="114846" y="4223651"/>
                </a:lnTo>
                <a:lnTo>
                  <a:pt x="96151" y="4184319"/>
                </a:lnTo>
                <a:lnTo>
                  <a:pt x="84391" y="4141622"/>
                </a:lnTo>
                <a:lnTo>
                  <a:pt x="80327" y="4096270"/>
                </a:lnTo>
                <a:lnTo>
                  <a:pt x="80327" y="300342"/>
                </a:lnTo>
                <a:lnTo>
                  <a:pt x="84785" y="256057"/>
                </a:lnTo>
                <a:lnTo>
                  <a:pt x="97599" y="214782"/>
                </a:lnTo>
                <a:lnTo>
                  <a:pt x="117868" y="177406"/>
                </a:lnTo>
                <a:lnTo>
                  <a:pt x="144703" y="144830"/>
                </a:lnTo>
                <a:lnTo>
                  <a:pt x="177215" y="117944"/>
                </a:lnTo>
                <a:lnTo>
                  <a:pt x="214515" y="97637"/>
                </a:lnTo>
                <a:lnTo>
                  <a:pt x="255701" y="84797"/>
                </a:lnTo>
                <a:lnTo>
                  <a:pt x="299910" y="80314"/>
                </a:lnTo>
                <a:lnTo>
                  <a:pt x="4105084" y="80314"/>
                </a:lnTo>
                <a:lnTo>
                  <a:pt x="4105084" y="0"/>
                </a:lnTo>
                <a:close/>
              </a:path>
            </a:pathLst>
          </a:custGeom>
          <a:solidFill>
            <a:srgbClr val="003563">
              <a:alpha val="5200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60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28D9B13-0D1A-B52F-9FCC-68CD8B9D51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0897" y="554877"/>
            <a:ext cx="6496113" cy="630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mk-MK" sz="4000" b="1" kern="1200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mk-MK" sz="40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Содржина</a:t>
            </a:r>
            <a:r>
              <a:rPr lang="en-US" sz="40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lang="mk-MK" sz="2800" b="1" dirty="0">
              <a:solidFill>
                <a:srgbClr val="00356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F51146F-AA24-35E2-22CB-4376DCE0BB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0213" y="1389063"/>
            <a:ext cx="6496050" cy="4913312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003563"/>
              </a:buClr>
              <a:buSzPts val="2400"/>
              <a:buFont typeface="Arial" panose="020B0604020202020204" pitchFamily="34" charset="0"/>
              <a:buNone/>
              <a:defRPr lang="mk-MK" sz="2800" b="1" kern="1200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marL="287859" indent="-372524">
              <a:buClr>
                <a:srgbClr val="003563"/>
              </a:buClr>
              <a:buSzPts val="2400"/>
              <a:buFont typeface="Tahoma"/>
              <a:buAutoNum type="arabicPeriod"/>
            </a:pPr>
            <a:r>
              <a:rPr lang="mk-MK" sz="28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Точка</a:t>
            </a:r>
          </a:p>
          <a:p>
            <a:pPr marL="287859" indent="-372524">
              <a:buClr>
                <a:srgbClr val="003563"/>
              </a:buClr>
              <a:buSzPts val="2400"/>
              <a:buFont typeface="Tahoma"/>
              <a:buAutoNum type="arabicPeriod"/>
            </a:pPr>
            <a:r>
              <a:rPr lang="mk-MK" sz="28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Точка</a:t>
            </a:r>
          </a:p>
          <a:p>
            <a:pPr marL="287859" indent="-372524">
              <a:buClr>
                <a:srgbClr val="003563"/>
              </a:buClr>
              <a:buSzPts val="2400"/>
              <a:buFont typeface="Tahoma"/>
              <a:buAutoNum type="arabicPeriod"/>
            </a:pPr>
            <a:r>
              <a:rPr lang="mk-MK" sz="28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Точка</a:t>
            </a:r>
            <a:endParaRPr lang="en-US" sz="2800" b="1" dirty="0">
              <a:solidFill>
                <a:srgbClr val="003563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287859" indent="-372524">
              <a:buClr>
                <a:srgbClr val="003563"/>
              </a:buClr>
              <a:buSzPts val="2400"/>
              <a:buFont typeface="Tahoma"/>
              <a:buAutoNum type="arabicPeriod"/>
            </a:pPr>
            <a:r>
              <a:rPr lang="mk-MK" sz="2800" b="1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Точка</a:t>
            </a:r>
          </a:p>
          <a:p>
            <a:pPr marL="287859" indent="-372524">
              <a:buClr>
                <a:srgbClr val="003563"/>
              </a:buClr>
              <a:buSzPts val="2400"/>
              <a:buFont typeface="Tahoma"/>
              <a:buAutoNum type="arabicPeriod"/>
            </a:pPr>
            <a:endParaRPr lang="mk-MK" sz="2800" b="1" dirty="0">
              <a:solidFill>
                <a:srgbClr val="00356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25659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0;p12">
            <a:extLst>
              <a:ext uri="{FF2B5EF4-FFF2-40B4-BE49-F238E27FC236}">
                <a16:creationId xmlns:a16="http://schemas.microsoft.com/office/drawing/2014/main" id="{C09153E8-3B91-A29D-B149-06090D4B66C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48599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55;p7">
            <a:extLst>
              <a:ext uri="{FF2B5EF4-FFF2-40B4-BE49-F238E27FC236}">
                <a16:creationId xmlns:a16="http://schemas.microsoft.com/office/drawing/2014/main" id="{CEB4D2BE-B62C-87F6-9141-779FB6FE92F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2224" r="5331"/>
          <a:stretch/>
        </p:blipFill>
        <p:spPr>
          <a:xfrm>
            <a:off x="362726" y="3163813"/>
            <a:ext cx="1286057" cy="3385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51;p7">
            <a:extLst>
              <a:ext uri="{FF2B5EF4-FFF2-40B4-BE49-F238E27FC236}">
                <a16:creationId xmlns:a16="http://schemas.microsoft.com/office/drawing/2014/main" id="{BFC2DD6A-A9CD-CE37-C614-F02B6E5E1263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726" y="407613"/>
            <a:ext cx="2223364" cy="8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3172257-F21A-3B4C-0659-919E250D71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7755" y="2522537"/>
            <a:ext cx="4916487" cy="988414"/>
          </a:xfrm>
          <a:prstGeom prst="rect">
            <a:avLst/>
          </a:prstGeom>
        </p:spPr>
        <p:txBody>
          <a:bodyPr/>
          <a:lstStyle>
            <a:lvl1pPr>
              <a:defRPr lang="en-US" sz="6600" b="1" dirty="0">
                <a:solidFill>
                  <a:schemeClr val="bg1"/>
                </a:solidFill>
                <a:latin typeface="Tahoma"/>
                <a:ea typeface="Tahoma"/>
                <a:cs typeface="Tahoma"/>
                <a:sym typeface="Arimo"/>
              </a:defRPr>
            </a:lvl1pPr>
          </a:lstStyle>
          <a:p>
            <a:pPr marL="16933" lvl="0" indent="0" algn="ctr">
              <a:lnSpc>
                <a:spcPct val="115000"/>
              </a:lnSpc>
              <a:buNone/>
            </a:pPr>
            <a:r>
              <a:rPr lang="mk-MK" sz="6600" b="1" dirty="0">
                <a:solidFill>
                  <a:schemeClr val="bg1"/>
                </a:solidFill>
                <a:latin typeface="Tahoma"/>
                <a:ea typeface="Tahoma"/>
                <a:cs typeface="Tahoma"/>
                <a:sym typeface="Tahoma"/>
              </a:rPr>
              <a:t>Наслов</a:t>
            </a:r>
            <a:endParaRPr lang="en-US" sz="2800" dirty="0">
              <a:solidFill>
                <a:schemeClr val="bg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245831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6;p7">
            <a:extLst>
              <a:ext uri="{FF2B5EF4-FFF2-40B4-BE49-F238E27FC236}">
                <a16:creationId xmlns:a16="http://schemas.microsoft.com/office/drawing/2014/main" id="{AF6FA5E3-D5C5-1A67-029E-8714D01E4465}"/>
              </a:ext>
            </a:extLst>
          </p:cNvPr>
          <p:cNvSpPr/>
          <p:nvPr userDrawn="1"/>
        </p:nvSpPr>
        <p:spPr>
          <a:xfrm>
            <a:off x="-1" y="6450387"/>
            <a:ext cx="12192001" cy="407613"/>
          </a:xfrm>
          <a:prstGeom prst="rect">
            <a:avLst/>
          </a:prstGeom>
          <a:solidFill>
            <a:srgbClr val="48599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51;p7">
            <a:extLst>
              <a:ext uri="{FF2B5EF4-FFF2-40B4-BE49-F238E27FC236}">
                <a16:creationId xmlns:a16="http://schemas.microsoft.com/office/drawing/2014/main" id="{91B7E360-1DE5-AA15-A67A-FC714BD1D590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602" y="220303"/>
            <a:ext cx="1747257" cy="63777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274CB-5CDB-E711-273C-DA2C1B39A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3688" y="1289050"/>
            <a:ext cx="11610975" cy="479365"/>
          </a:xfrm>
          <a:prstGeom prst="rect">
            <a:avLst/>
          </a:prstGeom>
        </p:spPr>
        <p:txBody>
          <a:bodyPr/>
          <a:lstStyle>
            <a:lvl1pPr>
              <a:defRPr lang="en-US" sz="2667" b="1" i="0" u="none" strike="noStrike" kern="1200" cap="none" smtClean="0">
                <a:solidFill>
                  <a:srgbClr val="0035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l">
              <a:buNone/>
              <a:defRPr lang="en-US" sz="2667" b="1" i="0" u="none" strike="noStrike" kern="1200" cap="none" dirty="0">
                <a:solidFill>
                  <a:srgbClr val="0035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</a:lstStyle>
          <a:p>
            <a:pPr lvl="1"/>
            <a:r>
              <a:rPr lang="mk-MK" dirty="0"/>
              <a:t>Наслов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4951A2-7DD7-5A95-9A3A-AE8B1CE69D1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93687" y="1889125"/>
            <a:ext cx="11610975" cy="3994150"/>
          </a:xfrm>
          <a:prstGeom prst="rect">
            <a:avLst/>
          </a:prstGeom>
        </p:spPr>
        <p:txBody>
          <a:bodyPr/>
          <a:lstStyle>
            <a:lvl1pPr>
              <a:defRPr lang="en-US" sz="2267" b="1" i="0" u="none" strike="noStrike" kern="1200" cap="none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1pPr>
            <a:lvl2pPr>
              <a:defRPr lang="en-US" sz="2267" b="1" i="0" u="none" strike="noStrike" kern="1200" cap="none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2pPr>
            <a:lvl3pPr>
              <a:defRPr lang="en-US" sz="2267" b="1" i="0" u="none" strike="noStrike" kern="1200" cap="none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3pPr>
            <a:lvl4pPr>
              <a:defRPr lang="en-US" sz="2267" b="1" i="0" u="none" strike="noStrike" kern="1200" cap="none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4pPr>
            <a:lvl5pPr>
              <a:defRPr lang="en-US" sz="2267" b="1" i="0" u="none" strike="noStrike" kern="1200" cap="none" dirty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5pPr>
          </a:lstStyle>
          <a:p>
            <a:pPr lvl="0"/>
            <a:r>
              <a:rPr lang="en-US" dirty="0"/>
              <a:t>Lorem ipsum is the standard dummy text since the 90s</a:t>
            </a:r>
          </a:p>
        </p:txBody>
      </p:sp>
    </p:spTree>
    <p:extLst>
      <p:ext uri="{BB962C8B-B14F-4D97-AF65-F5344CB8AC3E}">
        <p14:creationId xmlns:p14="http://schemas.microsoft.com/office/powerpoint/2010/main" val="3793436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46;p7">
            <a:extLst>
              <a:ext uri="{FF2B5EF4-FFF2-40B4-BE49-F238E27FC236}">
                <a16:creationId xmlns:a16="http://schemas.microsoft.com/office/drawing/2014/main" id="{AF6FA5E3-D5C5-1A67-029E-8714D01E4465}"/>
              </a:ext>
            </a:extLst>
          </p:cNvPr>
          <p:cNvSpPr/>
          <p:nvPr userDrawn="1"/>
        </p:nvSpPr>
        <p:spPr>
          <a:xfrm>
            <a:off x="-1" y="6450387"/>
            <a:ext cx="12192001" cy="407613"/>
          </a:xfrm>
          <a:prstGeom prst="rect">
            <a:avLst/>
          </a:prstGeom>
          <a:solidFill>
            <a:srgbClr val="48599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51;p7">
            <a:extLst>
              <a:ext uri="{FF2B5EF4-FFF2-40B4-BE49-F238E27FC236}">
                <a16:creationId xmlns:a16="http://schemas.microsoft.com/office/drawing/2014/main" id="{91B7E360-1DE5-AA15-A67A-FC714BD1D590}"/>
              </a:ext>
            </a:extLst>
          </p:cNvPr>
          <p:cNvPicPr preferRelativeResize="0"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1602" y="272555"/>
            <a:ext cx="1464318" cy="5345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F98FE-87F5-36F9-0AC0-C5CB5A0BCD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1602" y="1165085"/>
            <a:ext cx="5670550" cy="533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mk-MK" sz="2800" b="1" kern="1200" dirty="0">
                <a:solidFill>
                  <a:srgbClr val="0035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16933" algn="l"/>
            <a:r>
              <a:rPr lang="mk-MK" sz="2800" b="1" dirty="0">
                <a:solidFill>
                  <a:srgbClr val="00356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Наслов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63A6992-AC55-AD18-0122-3CE3C1DBD8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0975" y="1828591"/>
            <a:ext cx="5668963" cy="3951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mk-MK" sz="2800" b="0" dirty="0">
                <a:solidFill>
                  <a:srgbClr val="003563"/>
                </a:solidFill>
                <a:latin typeface="Tahoma"/>
                <a:ea typeface="Tahoma"/>
                <a:cs typeface="Tahoma"/>
                <a:sym typeface="Tahoma"/>
              </a:rPr>
              <a:t>Некои работи на интернет можат да бидат небезбедни. Ајде да научиме како да ги избегнеме!</a:t>
            </a:r>
            <a:endParaRPr lang="en-US" sz="2800" b="0" dirty="0">
              <a:solidFill>
                <a:srgbClr val="003563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CD0F9B1-A80E-268A-05D2-11D57831CC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29325" y="1165225"/>
            <a:ext cx="5981700" cy="46148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6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30;p12">
            <a:extLst>
              <a:ext uri="{FF2B5EF4-FFF2-40B4-BE49-F238E27FC236}">
                <a16:creationId xmlns:a16="http://schemas.microsoft.com/office/drawing/2014/main" id="{7EACB708-C924-EE08-9F25-754574494123}"/>
              </a:ext>
            </a:extLst>
          </p:cNvPr>
          <p:cNvSpPr/>
          <p:nvPr userDrawn="1"/>
        </p:nvSpPr>
        <p:spPr>
          <a:xfrm>
            <a:off x="1" y="0"/>
            <a:ext cx="2829463" cy="6858000"/>
          </a:xfrm>
          <a:prstGeom prst="rect">
            <a:avLst/>
          </a:prstGeom>
          <a:solidFill>
            <a:srgbClr val="48599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6;p12">
            <a:extLst>
              <a:ext uri="{FF2B5EF4-FFF2-40B4-BE49-F238E27FC236}">
                <a16:creationId xmlns:a16="http://schemas.microsoft.com/office/drawing/2014/main" id="{2B90099A-1647-B54A-22A8-846EAFCA23C4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8676" y="181434"/>
            <a:ext cx="1285399" cy="479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38;p12">
            <a:extLst>
              <a:ext uri="{FF2B5EF4-FFF2-40B4-BE49-F238E27FC236}">
                <a16:creationId xmlns:a16="http://schemas.microsoft.com/office/drawing/2014/main" id="{80708195-20D6-64C5-3DBD-F3B962FA8C6F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52224" t="5294" r="5331"/>
          <a:stretch/>
        </p:blipFill>
        <p:spPr>
          <a:xfrm rot="10800000">
            <a:off x="173982" y="960389"/>
            <a:ext cx="2303933" cy="574476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45EFA-8F7F-002E-7E58-8B5CA1A72A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10238" y="1341887"/>
            <a:ext cx="6072187" cy="79216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en-US" sz="3200" kern="1200" dirty="0" smtClean="0">
                <a:solidFill>
                  <a:schemeClr val="tx1"/>
                </a:solidFill>
                <a:latin typeface="Arimo"/>
                <a:ea typeface="Arimo"/>
                <a:cs typeface="Arimo"/>
              </a:defRPr>
            </a:lvl1pPr>
            <a:lvl2pPr>
              <a:defRPr lang="en-US" sz="3200" kern="1200" dirty="0" smtClean="0">
                <a:solidFill>
                  <a:schemeClr val="tx1"/>
                </a:solidFill>
                <a:latin typeface="Arimo"/>
                <a:ea typeface="Arimo"/>
                <a:cs typeface="Arimo"/>
              </a:defRPr>
            </a:lvl2pPr>
            <a:lvl3pPr>
              <a:defRPr lang="en-US" sz="3200" kern="1200" dirty="0" smtClean="0">
                <a:solidFill>
                  <a:schemeClr val="tx1"/>
                </a:solidFill>
                <a:latin typeface="Arimo"/>
                <a:ea typeface="Arimo"/>
                <a:cs typeface="Arimo"/>
              </a:defRPr>
            </a:lvl3pPr>
            <a:lvl4pPr>
              <a:defRPr lang="en-US" sz="3200" kern="1200" dirty="0" smtClean="0">
                <a:solidFill>
                  <a:schemeClr val="tx1"/>
                </a:solidFill>
                <a:latin typeface="Arimo"/>
                <a:ea typeface="Arimo"/>
                <a:cs typeface="Arimo"/>
              </a:defRPr>
            </a:lvl4pPr>
            <a:lvl5pPr>
              <a:defRPr lang="en-US" sz="3200" kern="1200" dirty="0">
                <a:solidFill>
                  <a:schemeClr val="tx1"/>
                </a:solidFill>
                <a:latin typeface="Arimo"/>
                <a:ea typeface="Arimo"/>
                <a:cs typeface="Arimo"/>
              </a:defRPr>
            </a:lvl5pPr>
          </a:lstStyle>
          <a:p>
            <a:pPr lvl="0"/>
            <a:r>
              <a:rPr lang="mk-MK" dirty="0"/>
              <a:t>Наслов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070183-9DD0-D2E6-3ABB-5B7458661BB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641975" y="2341352"/>
            <a:ext cx="6140450" cy="361470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lang="en-US" sz="2267" b="1" kern="1200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1pPr>
            <a:lvl2pPr>
              <a:defRPr lang="en-US" sz="2267" b="1" kern="1200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2pPr>
            <a:lvl3pPr>
              <a:defRPr lang="en-US" sz="2267" b="1" kern="1200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3pPr>
            <a:lvl4pPr>
              <a:defRPr lang="en-US" sz="2267" b="1" kern="1200" dirty="0" smtClean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4pPr>
            <a:lvl5pPr>
              <a:defRPr lang="en-US" sz="2267" b="1" kern="1200" dirty="0">
                <a:solidFill>
                  <a:srgbClr val="003563"/>
                </a:solidFill>
                <a:latin typeface="Tahoma"/>
                <a:ea typeface="Tahoma"/>
                <a:cs typeface="Tahoma"/>
              </a:defRPr>
            </a:lvl5pPr>
          </a:lstStyle>
          <a:p>
            <a:pPr lvl="0"/>
            <a:r>
              <a:rPr lang="en-US" dirty="0"/>
              <a:t>Lorem ipsum is the standard dummy text since the 1900s</a:t>
            </a:r>
          </a:p>
        </p:txBody>
      </p:sp>
    </p:spTree>
    <p:extLst>
      <p:ext uri="{BB962C8B-B14F-4D97-AF65-F5344CB8AC3E}">
        <p14:creationId xmlns:p14="http://schemas.microsoft.com/office/powerpoint/2010/main" val="339631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ing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3;p13">
            <a:extLst>
              <a:ext uri="{FF2B5EF4-FFF2-40B4-BE49-F238E27FC236}">
                <a16:creationId xmlns:a16="http://schemas.microsoft.com/office/drawing/2014/main" id="{561D90C3-8BB2-BEA2-7B6B-F08BAA830E05}"/>
              </a:ext>
            </a:extLst>
          </p:cNvPr>
          <p:cNvSpPr/>
          <p:nvPr userDrawn="1"/>
        </p:nvSpPr>
        <p:spPr>
          <a:xfrm>
            <a:off x="0" y="1"/>
            <a:ext cx="6897189" cy="6857999"/>
          </a:xfrm>
          <a:custGeom>
            <a:avLst/>
            <a:gdLst/>
            <a:ahLst/>
            <a:cxnLst/>
            <a:rect l="l" t="t" r="r" b="b"/>
            <a:pathLst>
              <a:path w="10058400" h="3886200" extrusionOk="0">
                <a:moveTo>
                  <a:pt x="10058400" y="0"/>
                </a:moveTo>
                <a:lnTo>
                  <a:pt x="0" y="0"/>
                </a:lnTo>
                <a:lnTo>
                  <a:pt x="0" y="3886200"/>
                </a:lnTo>
                <a:lnTo>
                  <a:pt x="10058400" y="3886200"/>
                </a:lnTo>
                <a:lnTo>
                  <a:pt x="10058400" y="0"/>
                </a:lnTo>
                <a:close/>
              </a:path>
            </a:pathLst>
          </a:custGeom>
          <a:solidFill>
            <a:srgbClr val="48599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600" dirty="0"/>
          </a:p>
        </p:txBody>
      </p:sp>
      <p:pic>
        <p:nvPicPr>
          <p:cNvPr id="7" name="Google Shape;144;p13">
            <a:extLst>
              <a:ext uri="{FF2B5EF4-FFF2-40B4-BE49-F238E27FC236}">
                <a16:creationId xmlns:a16="http://schemas.microsoft.com/office/drawing/2014/main" id="{571114A0-38A8-75F5-A600-11DD45C39D7D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1851" y="336147"/>
            <a:ext cx="1034964" cy="38586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48;p13">
            <a:extLst>
              <a:ext uri="{FF2B5EF4-FFF2-40B4-BE49-F238E27FC236}">
                <a16:creationId xmlns:a16="http://schemas.microsoft.com/office/drawing/2014/main" id="{EE209F04-6F97-F027-211E-39655363ADE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0926711" y="6311982"/>
            <a:ext cx="311600" cy="208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3767" rIns="0" bIns="0" anchor="t" anchorCtr="0">
            <a:spAutoFit/>
          </a:bodyPr>
          <a:lstStyle/>
          <a:p>
            <a:fld id="{00000000-1234-1234-1234-123412341234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/>
          </a:p>
        </p:txBody>
      </p:sp>
      <p:sp>
        <p:nvSpPr>
          <p:cNvPr id="13" name="Google Shape;165;p13">
            <a:extLst>
              <a:ext uri="{FF2B5EF4-FFF2-40B4-BE49-F238E27FC236}">
                <a16:creationId xmlns:a16="http://schemas.microsoft.com/office/drawing/2014/main" id="{CFCE41AB-0430-85BA-5C03-B9CEEA7B146E}"/>
              </a:ext>
            </a:extLst>
          </p:cNvPr>
          <p:cNvSpPr/>
          <p:nvPr userDrawn="1"/>
        </p:nvSpPr>
        <p:spPr>
          <a:xfrm>
            <a:off x="11780768" y="1"/>
            <a:ext cx="435864" cy="6856298"/>
          </a:xfrm>
          <a:custGeom>
            <a:avLst/>
            <a:gdLst/>
            <a:ahLst/>
            <a:cxnLst/>
            <a:rect l="l" t="t" r="r" b="b"/>
            <a:pathLst>
              <a:path w="10058400" h="3886200" extrusionOk="0">
                <a:moveTo>
                  <a:pt x="10058400" y="0"/>
                </a:moveTo>
                <a:lnTo>
                  <a:pt x="0" y="0"/>
                </a:lnTo>
                <a:lnTo>
                  <a:pt x="0" y="3886200"/>
                </a:lnTo>
                <a:lnTo>
                  <a:pt x="10058400" y="3886200"/>
                </a:lnTo>
                <a:lnTo>
                  <a:pt x="10058400" y="0"/>
                </a:lnTo>
                <a:close/>
              </a:path>
            </a:pathLst>
          </a:custGeom>
          <a:solidFill>
            <a:srgbClr val="48599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600"/>
          </a:p>
        </p:txBody>
      </p:sp>
      <p:pic>
        <p:nvPicPr>
          <p:cNvPr id="14" name="Google Shape;167;p13">
            <a:extLst>
              <a:ext uri="{FF2B5EF4-FFF2-40B4-BE49-F238E27FC236}">
                <a16:creationId xmlns:a16="http://schemas.microsoft.com/office/drawing/2014/main" id="{EB03CAB8-72FB-8585-57AD-2A45B395C5EE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52224" t="4113" r="5331"/>
          <a:stretch/>
        </p:blipFill>
        <p:spPr>
          <a:xfrm rot="10800000">
            <a:off x="4132633" y="209782"/>
            <a:ext cx="2549832" cy="643673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93;p14">
            <a:extLst>
              <a:ext uri="{FF2B5EF4-FFF2-40B4-BE49-F238E27FC236}">
                <a16:creationId xmlns:a16="http://schemas.microsoft.com/office/drawing/2014/main" id="{2C7706FC-0BFA-0A9E-4ACF-E3AF0E196F07}"/>
              </a:ext>
            </a:extLst>
          </p:cNvPr>
          <p:cNvCxnSpPr>
            <a:cxnSpLocks/>
          </p:cNvCxnSpPr>
          <p:nvPr userDrawn="1"/>
        </p:nvCxnSpPr>
        <p:spPr>
          <a:xfrm>
            <a:off x="-36693" y="2767151"/>
            <a:ext cx="110669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" name="Google Shape;193;p14">
            <a:extLst>
              <a:ext uri="{FF2B5EF4-FFF2-40B4-BE49-F238E27FC236}">
                <a16:creationId xmlns:a16="http://schemas.microsoft.com/office/drawing/2014/main" id="{FA905EF7-EB26-3B3D-79CF-B4B61429A388}"/>
              </a:ext>
            </a:extLst>
          </p:cNvPr>
          <p:cNvCxnSpPr>
            <a:cxnSpLocks/>
          </p:cNvCxnSpPr>
          <p:nvPr userDrawn="1"/>
        </p:nvCxnSpPr>
        <p:spPr>
          <a:xfrm>
            <a:off x="0" y="3755441"/>
            <a:ext cx="1069997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" name="Google Shape;193;p14">
            <a:extLst>
              <a:ext uri="{FF2B5EF4-FFF2-40B4-BE49-F238E27FC236}">
                <a16:creationId xmlns:a16="http://schemas.microsoft.com/office/drawing/2014/main" id="{7C7C8B91-9904-C0DB-4DFE-F6F792BE5858}"/>
              </a:ext>
            </a:extLst>
          </p:cNvPr>
          <p:cNvCxnSpPr>
            <a:cxnSpLocks/>
          </p:cNvCxnSpPr>
          <p:nvPr userDrawn="1"/>
        </p:nvCxnSpPr>
        <p:spPr>
          <a:xfrm>
            <a:off x="0" y="4743732"/>
            <a:ext cx="1069997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7029A-6BC8-35A6-8C2D-30BAEC0B8B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1851" y="823895"/>
            <a:ext cx="6277357" cy="607194"/>
          </a:xfrm>
          <a:prstGeom prst="rect">
            <a:avLst/>
          </a:prstGeom>
        </p:spPr>
        <p:txBody>
          <a:bodyPr/>
          <a:lstStyle>
            <a:lvl2pPr>
              <a:defRPr lang="en-US" sz="2533" b="1" dirty="0">
                <a:solidFill>
                  <a:schemeClr val="lt1"/>
                </a:solidFill>
                <a:latin typeface="Tahoma"/>
                <a:ea typeface="Tahoma"/>
                <a:cs typeface="Tahoma"/>
              </a:defRPr>
            </a:lvl2pPr>
          </a:lstStyle>
          <a:p>
            <a:pPr marL="457200" lvl="1" indent="0">
              <a:buNone/>
            </a:pPr>
            <a:r>
              <a:rPr lang="mk-MK" dirty="0"/>
              <a:t>Набројување елементи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0D96E492-5E6C-EAA4-7565-023698D02C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72204" y="2377654"/>
            <a:ext cx="2489200" cy="62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0" indent="0">
              <a:buNone/>
              <a:defRPr lang="en-US" sz="1800" dirty="0">
                <a:solidFill>
                  <a:schemeClr val="lt1"/>
                </a:solidFill>
                <a:latin typeface="Tahoma"/>
                <a:ea typeface="Tahoma"/>
                <a:cs typeface="Tahoma"/>
              </a:defRPr>
            </a:lvl1pPr>
          </a:lstStyle>
          <a:p>
            <a:pPr marL="16933" lvl="0"/>
            <a:r>
              <a:rPr lang="mk-MK" dirty="0"/>
              <a:t>елемент</a:t>
            </a:r>
            <a:endParaRPr lang="en-US" dirty="0"/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90F5F36A-123C-DB92-3710-DF515C7B22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72204" y="3311134"/>
            <a:ext cx="2489200" cy="62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0" indent="0">
              <a:buNone/>
              <a:defRPr lang="en-US" sz="1800" dirty="0">
                <a:solidFill>
                  <a:schemeClr val="lt1"/>
                </a:solidFill>
                <a:latin typeface="Tahoma"/>
                <a:ea typeface="Tahoma"/>
                <a:cs typeface="Tahoma"/>
              </a:defRPr>
            </a:lvl1pPr>
          </a:lstStyle>
          <a:p>
            <a:pPr marL="16933" lvl="0"/>
            <a:r>
              <a:rPr lang="mk-MK" dirty="0"/>
              <a:t>елемент</a:t>
            </a:r>
            <a:endParaRPr lang="en-US" dirty="0"/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62BAED96-4FF7-2F90-72A8-29210AF240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2204" y="4354235"/>
            <a:ext cx="2489200" cy="623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>
            <a:lvl1pPr marL="0" indent="0">
              <a:buNone/>
              <a:defRPr lang="en-US" sz="1800" dirty="0">
                <a:solidFill>
                  <a:schemeClr val="lt1"/>
                </a:solidFill>
                <a:latin typeface="Tahoma"/>
                <a:ea typeface="Tahoma"/>
                <a:cs typeface="Tahoma"/>
              </a:defRPr>
            </a:lvl1pPr>
          </a:lstStyle>
          <a:p>
            <a:pPr marL="16933" lvl="0"/>
            <a:r>
              <a:rPr lang="mk-MK" dirty="0"/>
              <a:t>елемент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04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1_Title 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0926711" y="6311981"/>
            <a:ext cx="311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35463" lv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135463" lvl="1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5463" lvl="2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35463" lvl="3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135463" lvl="4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135463" lvl="5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135463" lvl="6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135463" lvl="7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135463" lvl="8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18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5" r:id="rId5"/>
    <p:sldLayoutId id="2147483661" r:id="rId6"/>
    <p:sldLayoutId id="2147483654" r:id="rId7"/>
    <p:sldLayoutId id="214748366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A2F2EC-9125-2199-13A2-D3A9203C25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D2BBF-12E6-B84D-BC96-7AF1C1695E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54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2D958C-FAE4-169C-4EF9-C6AB2786F5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DA598-CE4E-6F8F-4380-F87A37F49D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30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79A823-335B-7EAC-4C67-A5BD5D9E22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663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0AEDB3-7B15-F5AE-17BC-D66F634FB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459D1-81F8-A33A-3664-A6FD65D482E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0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BC9001-B531-4589-958A-6F2DBB132C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2D47A-2011-957F-8B8C-B5041F0199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443F71F-13CA-3EB7-6D6B-7F65227166E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11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9693B9-D747-A6CA-FC48-5325953DEE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76C35-D912-E976-579C-EC955503473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4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F27F60-23FA-07EB-D0F2-B46A46AF89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1851" y="907022"/>
            <a:ext cx="6277357" cy="60719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39F75-B083-209D-5FBA-0F777E2697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CAF92-E5DF-9685-127A-089708381C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24CCD0-856B-A235-8767-4705204AFC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85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6;p7">
            <a:extLst>
              <a:ext uri="{FF2B5EF4-FFF2-40B4-BE49-F238E27FC236}">
                <a16:creationId xmlns:a16="http://schemas.microsoft.com/office/drawing/2014/main" id="{09034514-813C-41C8-E0B3-994350FAEB36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89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8"/>
          <p:cNvSpPr txBox="1">
            <a:spLocks noGrp="1"/>
          </p:cNvSpPr>
          <p:nvPr>
            <p:ph type="title" idx="4294967295"/>
          </p:nvPr>
        </p:nvSpPr>
        <p:spPr>
          <a:xfrm>
            <a:off x="3236611" y="3223216"/>
            <a:ext cx="5718800" cy="1494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767" rIns="0" bIns="0" anchor="t" anchorCtr="0">
            <a:spAutoFit/>
          </a:bodyPr>
          <a:lstStyle/>
          <a:p>
            <a:pPr marL="16933" algn="ctr"/>
            <a:r>
              <a:rPr lang="en-US" sz="4800" dirty="0" err="1"/>
              <a:t>Ви</a:t>
            </a:r>
            <a:r>
              <a:rPr lang="en-US" sz="4800" dirty="0"/>
              <a:t> </a:t>
            </a:r>
            <a:r>
              <a:rPr lang="en-US" sz="4800" dirty="0" err="1"/>
              <a:t>благодариме</a:t>
            </a:r>
            <a:r>
              <a:rPr lang="mk-MK" sz="4800" dirty="0"/>
              <a:t> на вниманието</a:t>
            </a:r>
            <a:r>
              <a:rPr lang="en-US" sz="4800" dirty="0"/>
              <a:t>!</a:t>
            </a:r>
            <a:endParaRPr sz="4800" dirty="0"/>
          </a:p>
        </p:txBody>
      </p:sp>
      <p:pic>
        <p:nvPicPr>
          <p:cNvPr id="234" name="Google Shape;23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351" y="1640001"/>
            <a:ext cx="3501836" cy="1278233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8"/>
          <p:cNvSpPr/>
          <p:nvPr/>
        </p:nvSpPr>
        <p:spPr>
          <a:xfrm>
            <a:off x="10500" y="6748833"/>
            <a:ext cx="12192000" cy="109200"/>
          </a:xfrm>
          <a:prstGeom prst="rect">
            <a:avLst/>
          </a:prstGeom>
          <a:solidFill>
            <a:srgbClr val="008B4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0" y="0"/>
            <a:ext cx="178400" cy="4910800"/>
          </a:xfrm>
          <a:prstGeom prst="rect">
            <a:avLst/>
          </a:prstGeom>
          <a:solidFill>
            <a:srgbClr val="D7182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8"/>
          <p:cNvSpPr/>
          <p:nvPr/>
        </p:nvSpPr>
        <p:spPr>
          <a:xfrm>
            <a:off x="178433" y="0"/>
            <a:ext cx="178400" cy="3930800"/>
          </a:xfrm>
          <a:prstGeom prst="rect">
            <a:avLst/>
          </a:prstGeom>
          <a:solidFill>
            <a:srgbClr val="008A4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8"/>
          <p:cNvSpPr/>
          <p:nvPr/>
        </p:nvSpPr>
        <p:spPr>
          <a:xfrm>
            <a:off x="356867" y="0"/>
            <a:ext cx="178400" cy="1925200"/>
          </a:xfrm>
          <a:prstGeom prst="rect">
            <a:avLst/>
          </a:prstGeom>
          <a:solidFill>
            <a:srgbClr val="F9A41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8"/>
          <p:cNvSpPr/>
          <p:nvPr/>
        </p:nvSpPr>
        <p:spPr>
          <a:xfrm flipH="1">
            <a:off x="12013600" y="0"/>
            <a:ext cx="178400" cy="4910800"/>
          </a:xfrm>
          <a:prstGeom prst="rect">
            <a:avLst/>
          </a:prstGeom>
          <a:solidFill>
            <a:srgbClr val="D7182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8"/>
          <p:cNvSpPr/>
          <p:nvPr/>
        </p:nvSpPr>
        <p:spPr>
          <a:xfrm flipH="1">
            <a:off x="11835467" y="0"/>
            <a:ext cx="178400" cy="3930800"/>
          </a:xfrm>
          <a:prstGeom prst="rect">
            <a:avLst/>
          </a:prstGeom>
          <a:solidFill>
            <a:srgbClr val="008A4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8"/>
          <p:cNvSpPr/>
          <p:nvPr/>
        </p:nvSpPr>
        <p:spPr>
          <a:xfrm flipH="1">
            <a:off x="11657333" y="0"/>
            <a:ext cx="178400" cy="1925200"/>
          </a:xfrm>
          <a:prstGeom prst="rect">
            <a:avLst/>
          </a:prstGeom>
          <a:solidFill>
            <a:srgbClr val="F9A41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</TotalTime>
  <Words>5</Words>
  <Application>Microsoft Office PowerPoint</Application>
  <PresentationFormat>Widescreen</PresentationFormat>
  <Paragraphs>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Arimo</vt:lpstr>
      <vt:lpstr>Calibri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Ви благодариме на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Талевски Никола</dc:creator>
  <cp:lastModifiedBy>Ахметај Берат</cp:lastModifiedBy>
  <cp:revision>33</cp:revision>
  <dcterms:created xsi:type="dcterms:W3CDTF">2025-01-19T17:13:14Z</dcterms:created>
  <dcterms:modified xsi:type="dcterms:W3CDTF">2025-01-28T11:37:15Z</dcterms:modified>
</cp:coreProperties>
</file>