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53" r:id="rId2"/>
  </p:sldMasterIdLst>
  <p:notesMasterIdLst>
    <p:notesMasterId r:id="rId31"/>
  </p:notesMasterIdLst>
  <p:sldIdLst>
    <p:sldId id="278" r:id="rId3"/>
    <p:sldId id="279" r:id="rId4"/>
    <p:sldId id="329" r:id="rId5"/>
    <p:sldId id="324" r:id="rId6"/>
    <p:sldId id="261" r:id="rId7"/>
    <p:sldId id="335" r:id="rId8"/>
    <p:sldId id="285" r:id="rId9"/>
    <p:sldId id="334" r:id="rId10"/>
    <p:sldId id="286" r:id="rId11"/>
    <p:sldId id="325" r:id="rId12"/>
    <p:sldId id="326" r:id="rId13"/>
    <p:sldId id="333" r:id="rId14"/>
    <p:sldId id="327" r:id="rId15"/>
    <p:sldId id="308" r:id="rId16"/>
    <p:sldId id="290" r:id="rId17"/>
    <p:sldId id="291" r:id="rId18"/>
    <p:sldId id="336" r:id="rId19"/>
    <p:sldId id="328" r:id="rId20"/>
    <p:sldId id="309" r:id="rId21"/>
    <p:sldId id="293" r:id="rId22"/>
    <p:sldId id="294" r:id="rId23"/>
    <p:sldId id="295" r:id="rId24"/>
    <p:sldId id="310" r:id="rId25"/>
    <p:sldId id="287" r:id="rId26"/>
    <p:sldId id="288" r:id="rId27"/>
    <p:sldId id="289" r:id="rId28"/>
    <p:sldId id="332" r:id="rId29"/>
    <p:sldId id="26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6DF1246-2B35-0156-23A1-B6D26763FA0A}" name="Насков Иван" initials="НИ" userId="S::ivan.naskov@students.finki.ukim.mk::de49c425-2771-4377-84db-df2426d5ee4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563"/>
    <a:srgbClr val="215F9A"/>
    <a:srgbClr val="48599F"/>
    <a:srgbClr val="558ED5"/>
    <a:srgbClr val="005EB4"/>
    <a:srgbClr val="0070D6"/>
    <a:srgbClr val="386DFF"/>
    <a:srgbClr val="FFFFFF"/>
    <a:srgbClr val="9C4543"/>
    <a:srgbClr val="C1C1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175176-5DFB-C68E-BC28-022E422EEDC1}" v="111" dt="2025-01-27T19:29:39.701"/>
    <p1510:client id="{EFAAF4AB-6757-B42F-D65E-F92A94724201}" v="216" dt="2025-01-27T20:26:10.786"/>
    <p1510:client id="{FE4F095C-549C-1C8E-289C-5B1F2BEDFD15}" v="1036" dt="2025-01-26T19:31:45.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73077-5953-433E-808F-9E0945728370}" type="datetimeFigureOut">
              <a:rPr lang="en-US" smtClean="0"/>
              <a:t>1/28/2025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24617E-158C-484C-937A-6E6A6AAE67CE}" type="slidenum">
              <a:rPr lang="en-US" smtClean="0"/>
              <a:t>‹#›</a:t>
            </a:fld>
            <a:endParaRPr lang="en-US"/>
          </a:p>
        </p:txBody>
      </p:sp>
    </p:spTree>
    <p:extLst>
      <p:ext uri="{BB962C8B-B14F-4D97-AF65-F5344CB8AC3E}">
        <p14:creationId xmlns:p14="http://schemas.microsoft.com/office/powerpoint/2010/main" val="377266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E52177FE-2BAC-2805-22D0-DEAC51396B98}"/>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594D2D9B-1AC9-3374-2871-4B0A12CCF7D4}"/>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6C40E169-533E-8776-0FD3-A590D96AEF86}"/>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8409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0EFE6E62-EBC5-E99E-B2E5-078A34FCB716}"/>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24559137-9917-E03D-B56F-E0AED27BFEB6}"/>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A54FD698-5D24-D600-E148-A064AA391EEB}"/>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455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98600E36-1993-C666-DC96-095D79AC90C9}"/>
            </a:ext>
          </a:extLst>
        </p:cNvPr>
        <p:cNvGrpSpPr/>
        <p:nvPr/>
      </p:nvGrpSpPr>
      <p:grpSpPr>
        <a:xfrm>
          <a:off x="0" y="0"/>
          <a:ext cx="0" cy="0"/>
          <a:chOff x="0" y="0"/>
          <a:chExt cx="0" cy="0"/>
        </a:xfrm>
      </p:grpSpPr>
      <p:sp>
        <p:nvSpPr>
          <p:cNvPr id="127" name="Google Shape;127;g2af3733819e_0_95:notes">
            <a:extLst>
              <a:ext uri="{FF2B5EF4-FFF2-40B4-BE49-F238E27FC236}">
                <a16:creationId xmlns:a16="http://schemas.microsoft.com/office/drawing/2014/main" id="{D374D6EB-B12C-33CC-1A64-AE089944074B}"/>
              </a:ext>
            </a:extLst>
          </p:cNvPr>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2af3733819e_0_95:notes">
            <a:extLst>
              <a:ext uri="{FF2B5EF4-FFF2-40B4-BE49-F238E27FC236}">
                <a16:creationId xmlns:a16="http://schemas.microsoft.com/office/drawing/2014/main" id="{0655D2C8-BB7D-55BD-D7C1-5C2F6FF4638F}"/>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0250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54A0927E-514A-6634-E34F-15CE91603EFB}"/>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38E4D55A-DD4F-61E6-6DD9-B57C70EACCFC}"/>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FE632D88-499C-7DD5-B8F1-D855F60B29C8}"/>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2310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5C9CF501-1142-FFD5-608E-4F00F9925A42}"/>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8AB79D88-0C39-FA42-12DF-78E4D551F156}"/>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46F0D308-E67E-C7CB-F733-2A6DE2FEBCF7}"/>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6996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F7225EE2-18E7-260E-EDEB-E8D4BE66269F}"/>
            </a:ext>
          </a:extLst>
        </p:cNvPr>
        <p:cNvGrpSpPr/>
        <p:nvPr/>
      </p:nvGrpSpPr>
      <p:grpSpPr>
        <a:xfrm>
          <a:off x="0" y="0"/>
          <a:ext cx="0" cy="0"/>
          <a:chOff x="0" y="0"/>
          <a:chExt cx="0" cy="0"/>
        </a:xfrm>
      </p:grpSpPr>
      <p:sp>
        <p:nvSpPr>
          <p:cNvPr id="127" name="Google Shape;127;g2af3733819e_0_95:notes">
            <a:extLst>
              <a:ext uri="{FF2B5EF4-FFF2-40B4-BE49-F238E27FC236}">
                <a16:creationId xmlns:a16="http://schemas.microsoft.com/office/drawing/2014/main" id="{EEEDFBCB-05B2-DCB4-CB80-BFE842B28BE0}"/>
              </a:ext>
            </a:extLst>
          </p:cNvPr>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2af3733819e_0_95:notes">
            <a:extLst>
              <a:ext uri="{FF2B5EF4-FFF2-40B4-BE49-F238E27FC236}">
                <a16:creationId xmlns:a16="http://schemas.microsoft.com/office/drawing/2014/main" id="{56C0DDAA-E147-7260-65CA-A1427C1504DF}"/>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6457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29AF574C-5881-32ED-33D3-8E1607D99A25}"/>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18463B30-4A5B-DD9F-2982-B786B6A9FABE}"/>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B70B99A7-CC63-43A8-4039-791951FFE79A}"/>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534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C810F78A-9062-4A52-AA92-060FA24996C7}"/>
            </a:ext>
          </a:extLst>
        </p:cNvPr>
        <p:cNvGrpSpPr/>
        <p:nvPr/>
      </p:nvGrpSpPr>
      <p:grpSpPr>
        <a:xfrm>
          <a:off x="0" y="0"/>
          <a:ext cx="0" cy="0"/>
          <a:chOff x="0" y="0"/>
          <a:chExt cx="0" cy="0"/>
        </a:xfrm>
      </p:grpSpPr>
      <p:sp>
        <p:nvSpPr>
          <p:cNvPr id="127" name="Google Shape;127;g2af3733819e_0_95:notes">
            <a:extLst>
              <a:ext uri="{FF2B5EF4-FFF2-40B4-BE49-F238E27FC236}">
                <a16:creationId xmlns:a16="http://schemas.microsoft.com/office/drawing/2014/main" id="{49A410B8-3DCE-DA79-D3E5-65FA161219CB}"/>
              </a:ext>
            </a:extLst>
          </p:cNvPr>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2af3733819e_0_95:notes">
            <a:extLst>
              <a:ext uri="{FF2B5EF4-FFF2-40B4-BE49-F238E27FC236}">
                <a16:creationId xmlns:a16="http://schemas.microsoft.com/office/drawing/2014/main" id="{13AD0471-03AA-CF89-B341-22BD5B7B3583}"/>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1547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D9654ED8-438A-4FCF-DCCE-AE5B36F55278}"/>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6F0217B2-D38D-DA52-E4B5-9A8B2826F1B3}"/>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028FF7F5-D9BF-C742-C87F-3674502C758D}"/>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0427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171F4CC1-58A5-1846-0B50-C2D420F64B8F}"/>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E4841D3D-3C3D-AF25-4EE2-C41FB70656E4}"/>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A31BA85D-46F4-468B-F3A7-2B53E27431A8}"/>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4659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AC28B058-17E4-DAD9-6CED-508F81087201}"/>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C8C24375-5312-EB01-3962-DDA89A08E50E}"/>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FB15B383-32B6-3C62-DC03-77B7D6D916F7}"/>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7759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47A96A9E-FF42-D8C2-1CBF-5C04FA0C8321}"/>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400EEEDC-DDC8-8C35-24D6-ED0E2A7903B7}"/>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A315CB40-0323-3747-41E5-CCC4E93D09B6}"/>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4387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BCB080E8-F70F-7FE1-DBAE-2DE45C92BD83}"/>
            </a:ext>
          </a:extLst>
        </p:cNvPr>
        <p:cNvGrpSpPr/>
        <p:nvPr/>
      </p:nvGrpSpPr>
      <p:grpSpPr>
        <a:xfrm>
          <a:off x="0" y="0"/>
          <a:ext cx="0" cy="0"/>
          <a:chOff x="0" y="0"/>
          <a:chExt cx="0" cy="0"/>
        </a:xfrm>
      </p:grpSpPr>
      <p:sp>
        <p:nvSpPr>
          <p:cNvPr id="127" name="Google Shape;127;g2af3733819e_0_95:notes">
            <a:extLst>
              <a:ext uri="{FF2B5EF4-FFF2-40B4-BE49-F238E27FC236}">
                <a16:creationId xmlns:a16="http://schemas.microsoft.com/office/drawing/2014/main" id="{A981FD3C-6A25-D43C-6131-2532466FAD5C}"/>
              </a:ext>
            </a:extLst>
          </p:cNvPr>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2af3733819e_0_95:notes">
            <a:extLst>
              <a:ext uri="{FF2B5EF4-FFF2-40B4-BE49-F238E27FC236}">
                <a16:creationId xmlns:a16="http://schemas.microsoft.com/office/drawing/2014/main" id="{2EA9076B-820F-CF7A-8B57-C5449863C9F2}"/>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2812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103221BB-841B-B8C1-02C4-403A543DC17D}"/>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ABB81E0B-7786-0AD2-EE05-AFF90382D473}"/>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059BA44E-069D-29A9-D19D-1A4949AC7B44}"/>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44487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832F1561-301A-E38A-9714-CD09A86E0D76}"/>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64935DC9-748A-E647-2860-7AC481957F05}"/>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29D1A74C-29CB-2FBD-0111-38B5C779D77F}"/>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8271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D9654ED8-438A-4FCF-DCCE-AE5B36F55278}"/>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6F0217B2-D38D-DA52-E4B5-9A8B2826F1B3}"/>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028FF7F5-D9BF-C742-C87F-3674502C758D}"/>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8565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28:notes"/>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AA6BD484-C52C-F148-0559-20F9F75C8758}"/>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ACBC98B3-DBC0-E034-C376-83B218D323CD}"/>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55BD11D3-61DF-D8B4-83C8-C28CDA8CF63A}"/>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600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af3733819e_0_95:notes"/>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2af3733819e_0_95:notes"/>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F7225EE2-18E7-260E-EDEB-E8D4BE66269F}"/>
            </a:ext>
          </a:extLst>
        </p:cNvPr>
        <p:cNvGrpSpPr/>
        <p:nvPr/>
      </p:nvGrpSpPr>
      <p:grpSpPr>
        <a:xfrm>
          <a:off x="0" y="0"/>
          <a:ext cx="0" cy="0"/>
          <a:chOff x="0" y="0"/>
          <a:chExt cx="0" cy="0"/>
        </a:xfrm>
      </p:grpSpPr>
      <p:sp>
        <p:nvSpPr>
          <p:cNvPr id="127" name="Google Shape;127;g2af3733819e_0_95:notes">
            <a:extLst>
              <a:ext uri="{FF2B5EF4-FFF2-40B4-BE49-F238E27FC236}">
                <a16:creationId xmlns:a16="http://schemas.microsoft.com/office/drawing/2014/main" id="{EEEDFBCB-05B2-DCB4-CB80-BFE842B28BE0}"/>
              </a:ext>
            </a:extLst>
          </p:cNvPr>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2af3733819e_0_95:notes">
            <a:extLst>
              <a:ext uri="{FF2B5EF4-FFF2-40B4-BE49-F238E27FC236}">
                <a16:creationId xmlns:a16="http://schemas.microsoft.com/office/drawing/2014/main" id="{56C0DDAA-E147-7260-65CA-A1427C1504DF}"/>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6662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ACAFF299-5503-6807-7BF6-4DF587246528}"/>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351E8217-A7D4-F758-E507-6C707BD28B1E}"/>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4655835C-745C-43AB-C740-99F38C696259}"/>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571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af3733819e_0_95:notes"/>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2af3733819e_0_95:notes"/>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179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F7225EE2-18E7-260E-EDEB-E8D4BE66269F}"/>
            </a:ext>
          </a:extLst>
        </p:cNvPr>
        <p:cNvGrpSpPr/>
        <p:nvPr/>
      </p:nvGrpSpPr>
      <p:grpSpPr>
        <a:xfrm>
          <a:off x="0" y="0"/>
          <a:ext cx="0" cy="0"/>
          <a:chOff x="0" y="0"/>
          <a:chExt cx="0" cy="0"/>
        </a:xfrm>
      </p:grpSpPr>
      <p:sp>
        <p:nvSpPr>
          <p:cNvPr id="127" name="Google Shape;127;g2af3733819e_0_95:notes">
            <a:extLst>
              <a:ext uri="{FF2B5EF4-FFF2-40B4-BE49-F238E27FC236}">
                <a16:creationId xmlns:a16="http://schemas.microsoft.com/office/drawing/2014/main" id="{EEEDFBCB-05B2-DCB4-CB80-BFE842B28BE0}"/>
              </a:ext>
            </a:extLst>
          </p:cNvPr>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2af3733819e_0_95:notes">
            <a:extLst>
              <a:ext uri="{FF2B5EF4-FFF2-40B4-BE49-F238E27FC236}">
                <a16:creationId xmlns:a16="http://schemas.microsoft.com/office/drawing/2014/main" id="{56C0DDAA-E147-7260-65CA-A1427C1504DF}"/>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7202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ACAFF299-5503-6807-7BF6-4DF587246528}"/>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351E8217-A7D4-F758-E507-6C707BD28B1E}"/>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4655835C-745C-43AB-C740-99F38C696259}"/>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2944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7176-A226-7514-FC7F-3690E4A7A3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2C9F6E-FA30-2CD9-5424-194D39E63B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1D414A-AD3B-0F3A-B147-2AC013DACCBF}"/>
              </a:ext>
            </a:extLst>
          </p:cNvPr>
          <p:cNvSpPr>
            <a:spLocks noGrp="1"/>
          </p:cNvSpPr>
          <p:nvPr>
            <p:ph type="dt" sz="half" idx="10"/>
          </p:nvPr>
        </p:nvSpPr>
        <p:spPr/>
        <p:txBody>
          <a:bodyPr/>
          <a:lstStyle/>
          <a:p>
            <a:fld id="{75B6D866-545E-49B0-BEFB-21028AEFA0B6}" type="datetimeFigureOut">
              <a:rPr lang="en-US" smtClean="0"/>
              <a:t>1/28/2025</a:t>
            </a:fld>
            <a:endParaRPr lang="en-US"/>
          </a:p>
        </p:txBody>
      </p:sp>
      <p:sp>
        <p:nvSpPr>
          <p:cNvPr id="5" name="Footer Placeholder 4">
            <a:extLst>
              <a:ext uri="{FF2B5EF4-FFF2-40B4-BE49-F238E27FC236}">
                <a16:creationId xmlns:a16="http://schemas.microsoft.com/office/drawing/2014/main" id="{897856A2-4928-84A2-6F15-1EF2CF69A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FEA06-6764-C5B3-BC17-6B095FADCE00}"/>
              </a:ext>
            </a:extLst>
          </p:cNvPr>
          <p:cNvSpPr>
            <a:spLocks noGrp="1"/>
          </p:cNvSpPr>
          <p:nvPr>
            <p:ph type="sldNum" sz="quarter" idx="12"/>
          </p:nvPr>
        </p:nvSpPr>
        <p:spPr/>
        <p:txBody>
          <a:bodyPr/>
          <a:lstStyle/>
          <a:p>
            <a:fld id="{6BD3AC50-53DE-4E94-88F2-016FF91BBB9E}" type="slidenum">
              <a:rPr lang="en-US" smtClean="0"/>
              <a:t>‹#›</a:t>
            </a:fld>
            <a:endParaRPr lang="en-US"/>
          </a:p>
        </p:txBody>
      </p:sp>
    </p:spTree>
    <p:extLst>
      <p:ext uri="{BB962C8B-B14F-4D97-AF65-F5344CB8AC3E}">
        <p14:creationId xmlns:p14="http://schemas.microsoft.com/office/powerpoint/2010/main" val="2610341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A0BA-00AF-B944-738D-0365966429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288A43-710C-7D43-8754-7976C89D28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F0903-1085-8CDA-D142-6B5921A94B74}"/>
              </a:ext>
            </a:extLst>
          </p:cNvPr>
          <p:cNvSpPr>
            <a:spLocks noGrp="1"/>
          </p:cNvSpPr>
          <p:nvPr>
            <p:ph type="dt" sz="half" idx="10"/>
          </p:nvPr>
        </p:nvSpPr>
        <p:spPr/>
        <p:txBody>
          <a:bodyPr/>
          <a:lstStyle/>
          <a:p>
            <a:fld id="{75B6D866-545E-49B0-BEFB-21028AEFA0B6}" type="datetimeFigureOut">
              <a:rPr lang="en-US" smtClean="0"/>
              <a:t>1/28/2025</a:t>
            </a:fld>
            <a:endParaRPr lang="en-US"/>
          </a:p>
        </p:txBody>
      </p:sp>
      <p:sp>
        <p:nvSpPr>
          <p:cNvPr id="5" name="Footer Placeholder 4">
            <a:extLst>
              <a:ext uri="{FF2B5EF4-FFF2-40B4-BE49-F238E27FC236}">
                <a16:creationId xmlns:a16="http://schemas.microsoft.com/office/drawing/2014/main" id="{1973CC65-99B9-56E6-3098-0473EDF36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20ECF-A23C-00E2-4704-41B254449A6A}"/>
              </a:ext>
            </a:extLst>
          </p:cNvPr>
          <p:cNvSpPr>
            <a:spLocks noGrp="1"/>
          </p:cNvSpPr>
          <p:nvPr>
            <p:ph type="sldNum" sz="quarter" idx="12"/>
          </p:nvPr>
        </p:nvSpPr>
        <p:spPr/>
        <p:txBody>
          <a:bodyPr/>
          <a:lstStyle/>
          <a:p>
            <a:fld id="{6BD3AC50-53DE-4E94-88F2-016FF91BBB9E}" type="slidenum">
              <a:rPr lang="en-US" smtClean="0"/>
              <a:t>‹#›</a:t>
            </a:fld>
            <a:endParaRPr lang="en-US"/>
          </a:p>
        </p:txBody>
      </p:sp>
    </p:spTree>
    <p:extLst>
      <p:ext uri="{BB962C8B-B14F-4D97-AF65-F5344CB8AC3E}">
        <p14:creationId xmlns:p14="http://schemas.microsoft.com/office/powerpoint/2010/main" val="215108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C514F2-84AD-D280-3653-819DF9EA4C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0724C6-4D23-182C-B117-37800AD2BA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B568D-F5DF-2CC4-FD0C-30B245FBC439}"/>
              </a:ext>
            </a:extLst>
          </p:cNvPr>
          <p:cNvSpPr>
            <a:spLocks noGrp="1"/>
          </p:cNvSpPr>
          <p:nvPr>
            <p:ph type="dt" sz="half" idx="10"/>
          </p:nvPr>
        </p:nvSpPr>
        <p:spPr/>
        <p:txBody>
          <a:bodyPr/>
          <a:lstStyle/>
          <a:p>
            <a:fld id="{75B6D866-545E-49B0-BEFB-21028AEFA0B6}" type="datetimeFigureOut">
              <a:rPr lang="en-US" smtClean="0"/>
              <a:t>1/28/2025</a:t>
            </a:fld>
            <a:endParaRPr lang="en-US"/>
          </a:p>
        </p:txBody>
      </p:sp>
      <p:sp>
        <p:nvSpPr>
          <p:cNvPr id="5" name="Footer Placeholder 4">
            <a:extLst>
              <a:ext uri="{FF2B5EF4-FFF2-40B4-BE49-F238E27FC236}">
                <a16:creationId xmlns:a16="http://schemas.microsoft.com/office/drawing/2014/main" id="{F6614EF7-7E18-8E49-54F2-07DF7E33A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F08F5-2A8A-4500-2CBD-C25669285142}"/>
              </a:ext>
            </a:extLst>
          </p:cNvPr>
          <p:cNvSpPr>
            <a:spLocks noGrp="1"/>
          </p:cNvSpPr>
          <p:nvPr>
            <p:ph type="sldNum" sz="quarter" idx="12"/>
          </p:nvPr>
        </p:nvSpPr>
        <p:spPr/>
        <p:txBody>
          <a:bodyPr/>
          <a:lstStyle/>
          <a:p>
            <a:fld id="{6BD3AC50-53DE-4E94-88F2-016FF91BBB9E}" type="slidenum">
              <a:rPr lang="en-US" smtClean="0"/>
              <a:t>‹#›</a:t>
            </a:fld>
            <a:endParaRPr lang="en-US"/>
          </a:p>
        </p:txBody>
      </p:sp>
    </p:spTree>
    <p:extLst>
      <p:ext uri="{BB962C8B-B14F-4D97-AF65-F5344CB8AC3E}">
        <p14:creationId xmlns:p14="http://schemas.microsoft.com/office/powerpoint/2010/main" val="71287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obj">
  <p:cSld name="1_Blank">
    <p:spTree>
      <p:nvGrpSpPr>
        <p:cNvPr id="1" name="Shape 11"/>
        <p:cNvGrpSpPr/>
        <p:nvPr/>
      </p:nvGrpSpPr>
      <p:grpSpPr>
        <a:xfrm>
          <a:off x="0" y="0"/>
          <a:ext cx="0" cy="0"/>
          <a:chOff x="0" y="0"/>
          <a:chExt cx="0" cy="0"/>
        </a:xfrm>
      </p:grpSpPr>
      <p:sp>
        <p:nvSpPr>
          <p:cNvPr id="12" name="Google Shape;12;p2"/>
          <p:cNvSpPr txBox="1">
            <a:spLocks noGrp="1"/>
          </p:cNvSpPr>
          <p:nvPr>
            <p:ph type="ftr" idx="11"/>
          </p:nvPr>
        </p:nvSpPr>
        <p:spPr>
          <a:xfrm>
            <a:off x="1000607" y="6311981"/>
            <a:ext cx="919200" cy="191200"/>
          </a:xfrm>
          <a:prstGeom prst="rect">
            <a:avLst/>
          </a:prstGeom>
          <a:noFill/>
          <a:ln>
            <a:noFill/>
          </a:ln>
        </p:spPr>
        <p:txBody>
          <a:bodyPr spcFirstLastPara="1" wrap="square" lIns="0" tIns="0" rIns="0" bIns="0" anchor="t" anchorCtr="0">
            <a:spAutoFit/>
          </a:bodyPr>
          <a:lstStyle>
            <a:lvl1pPr lvl="0">
              <a:spcBef>
                <a:spcPts val="0"/>
              </a:spcBef>
              <a:spcAft>
                <a:spcPts val="0"/>
              </a:spcAft>
              <a:buSzPts val="1200"/>
              <a:buNone/>
              <a:defRPr sz="1200" b="0" i="0">
                <a:solidFill>
                  <a:srgbClr val="003563"/>
                </a:solidFill>
                <a:latin typeface="Arimo"/>
                <a:ea typeface="Arimo"/>
                <a:cs typeface="Arimo"/>
                <a:sym typeface="Arimo"/>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3" name="Google Shape;13;p2"/>
          <p:cNvSpPr txBox="1">
            <a:spLocks noGrp="1"/>
          </p:cNvSpPr>
          <p:nvPr>
            <p:ph type="dt" idx="10"/>
          </p:nvPr>
        </p:nvSpPr>
        <p:spPr>
          <a:xfrm>
            <a:off x="609600" y="6377940"/>
            <a:ext cx="2804000" cy="184666"/>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200"/>
              <a:buNone/>
              <a:defRPr>
                <a:solidFill>
                  <a:srgbClr val="888888"/>
                </a:solidFill>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4" name="Google Shape;14;p2"/>
          <p:cNvSpPr txBox="1">
            <a:spLocks noGrp="1"/>
          </p:cNvSpPr>
          <p:nvPr>
            <p:ph type="sldNum" idx="12"/>
          </p:nvPr>
        </p:nvSpPr>
        <p:spPr>
          <a:xfrm>
            <a:off x="10926711" y="6311981"/>
            <a:ext cx="311600" cy="369332"/>
          </a:xfrm>
          <a:prstGeom prst="rect">
            <a:avLst/>
          </a:prstGeom>
          <a:noFill/>
          <a:ln>
            <a:noFill/>
          </a:ln>
        </p:spPr>
        <p:txBody>
          <a:bodyPr spcFirstLastPara="1" wrap="square" lIns="0" tIns="0" rIns="0" bIns="0" anchor="t" anchorCtr="0">
            <a:spAutoFit/>
          </a:bodyPr>
          <a:lstStyle>
            <a:lvl1pPr marL="135463" lvl="0" indent="0">
              <a:lnSpc>
                <a:spcPct val="100000"/>
              </a:lnSpc>
              <a:spcBef>
                <a:spcPts val="0"/>
              </a:spcBef>
              <a:buNone/>
              <a:defRPr sz="1200" b="0" i="0">
                <a:solidFill>
                  <a:srgbClr val="FFFFFF"/>
                </a:solidFill>
                <a:latin typeface="Arimo"/>
                <a:ea typeface="Arimo"/>
                <a:cs typeface="Arimo"/>
                <a:sym typeface="Arimo"/>
              </a:defRPr>
            </a:lvl1pPr>
            <a:lvl2pPr marL="135463" lvl="1" indent="0">
              <a:lnSpc>
                <a:spcPct val="100000"/>
              </a:lnSpc>
              <a:spcBef>
                <a:spcPts val="0"/>
              </a:spcBef>
              <a:buNone/>
              <a:defRPr sz="1200" b="0" i="0">
                <a:solidFill>
                  <a:srgbClr val="FFFFFF"/>
                </a:solidFill>
                <a:latin typeface="Arimo"/>
                <a:ea typeface="Arimo"/>
                <a:cs typeface="Arimo"/>
                <a:sym typeface="Arimo"/>
              </a:defRPr>
            </a:lvl2pPr>
            <a:lvl3pPr marL="135463" lvl="2" indent="0">
              <a:lnSpc>
                <a:spcPct val="100000"/>
              </a:lnSpc>
              <a:spcBef>
                <a:spcPts val="0"/>
              </a:spcBef>
              <a:buNone/>
              <a:defRPr sz="1200" b="0" i="0">
                <a:solidFill>
                  <a:srgbClr val="FFFFFF"/>
                </a:solidFill>
                <a:latin typeface="Arimo"/>
                <a:ea typeface="Arimo"/>
                <a:cs typeface="Arimo"/>
                <a:sym typeface="Arimo"/>
              </a:defRPr>
            </a:lvl3pPr>
            <a:lvl4pPr marL="135463" lvl="3" indent="0">
              <a:lnSpc>
                <a:spcPct val="100000"/>
              </a:lnSpc>
              <a:spcBef>
                <a:spcPts val="0"/>
              </a:spcBef>
              <a:buNone/>
              <a:defRPr sz="1200" b="0" i="0">
                <a:solidFill>
                  <a:srgbClr val="FFFFFF"/>
                </a:solidFill>
                <a:latin typeface="Arimo"/>
                <a:ea typeface="Arimo"/>
                <a:cs typeface="Arimo"/>
                <a:sym typeface="Arimo"/>
              </a:defRPr>
            </a:lvl4pPr>
            <a:lvl5pPr marL="135463" lvl="4" indent="0">
              <a:lnSpc>
                <a:spcPct val="100000"/>
              </a:lnSpc>
              <a:spcBef>
                <a:spcPts val="0"/>
              </a:spcBef>
              <a:buNone/>
              <a:defRPr sz="1200" b="0" i="0">
                <a:solidFill>
                  <a:srgbClr val="FFFFFF"/>
                </a:solidFill>
                <a:latin typeface="Arimo"/>
                <a:ea typeface="Arimo"/>
                <a:cs typeface="Arimo"/>
                <a:sym typeface="Arimo"/>
              </a:defRPr>
            </a:lvl5pPr>
            <a:lvl6pPr marL="135463" lvl="5" indent="0">
              <a:lnSpc>
                <a:spcPct val="100000"/>
              </a:lnSpc>
              <a:spcBef>
                <a:spcPts val="0"/>
              </a:spcBef>
              <a:buNone/>
              <a:defRPr sz="1200" b="0" i="0">
                <a:solidFill>
                  <a:srgbClr val="FFFFFF"/>
                </a:solidFill>
                <a:latin typeface="Arimo"/>
                <a:ea typeface="Arimo"/>
                <a:cs typeface="Arimo"/>
                <a:sym typeface="Arimo"/>
              </a:defRPr>
            </a:lvl6pPr>
            <a:lvl7pPr marL="135463" lvl="6" indent="0">
              <a:lnSpc>
                <a:spcPct val="100000"/>
              </a:lnSpc>
              <a:spcBef>
                <a:spcPts val="0"/>
              </a:spcBef>
              <a:buNone/>
              <a:defRPr sz="1200" b="0" i="0">
                <a:solidFill>
                  <a:srgbClr val="FFFFFF"/>
                </a:solidFill>
                <a:latin typeface="Arimo"/>
                <a:ea typeface="Arimo"/>
                <a:cs typeface="Arimo"/>
                <a:sym typeface="Arimo"/>
              </a:defRPr>
            </a:lvl7pPr>
            <a:lvl8pPr marL="135463" lvl="7" indent="0">
              <a:lnSpc>
                <a:spcPct val="100000"/>
              </a:lnSpc>
              <a:spcBef>
                <a:spcPts val="0"/>
              </a:spcBef>
              <a:buNone/>
              <a:defRPr sz="1200" b="0" i="0">
                <a:solidFill>
                  <a:srgbClr val="FFFFFF"/>
                </a:solidFill>
                <a:latin typeface="Arimo"/>
                <a:ea typeface="Arimo"/>
                <a:cs typeface="Arimo"/>
                <a:sym typeface="Arimo"/>
              </a:defRPr>
            </a:lvl8pPr>
            <a:lvl9pPr marL="135463" lvl="8" indent="0">
              <a:lnSpc>
                <a:spcPct val="100000"/>
              </a:lnSpc>
              <a:spcBef>
                <a:spcPts val="0"/>
              </a:spcBef>
              <a:buNone/>
              <a:defRPr sz="1200" b="0" i="0">
                <a:solidFill>
                  <a:srgbClr val="FFFFFF"/>
                </a:solidFill>
                <a:latin typeface="Arimo"/>
                <a:ea typeface="Arimo"/>
                <a:cs typeface="Arimo"/>
                <a:sym typeface="Arimo"/>
              </a:defRPr>
            </a:lvl9pPr>
          </a:lstStyle>
          <a:p>
            <a:pPr algn="l"/>
            <a:fld id="{00000000-1234-1234-1234-123412341234}" type="slidenum">
              <a:rPr lang="en-US" smtClean="0"/>
              <a:pPr algn="l"/>
              <a:t>‹#›</a:t>
            </a:fld>
            <a:endParaRPr lang="en-US"/>
          </a:p>
        </p:txBody>
      </p:sp>
    </p:spTree>
    <p:extLst>
      <p:ext uri="{BB962C8B-B14F-4D97-AF65-F5344CB8AC3E}">
        <p14:creationId xmlns:p14="http://schemas.microsoft.com/office/powerpoint/2010/main" val="4067034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ftr" idx="11"/>
          </p:nvPr>
        </p:nvSpPr>
        <p:spPr>
          <a:xfrm>
            <a:off x="1000607" y="6311981"/>
            <a:ext cx="919200" cy="191200"/>
          </a:xfrm>
          <a:prstGeom prst="rect">
            <a:avLst/>
          </a:prstGeom>
          <a:noFill/>
          <a:ln>
            <a:noFill/>
          </a:ln>
        </p:spPr>
        <p:txBody>
          <a:bodyPr spcFirstLastPara="1" wrap="square" lIns="0" tIns="0" rIns="0" bIns="0" anchor="t" anchorCtr="0">
            <a:spAutoFit/>
          </a:bodyPr>
          <a:lstStyle>
            <a:lvl1pPr lvl="0">
              <a:spcBef>
                <a:spcPts val="0"/>
              </a:spcBef>
              <a:spcAft>
                <a:spcPts val="0"/>
              </a:spcAft>
              <a:buSzPts val="1200"/>
              <a:buNone/>
              <a:defRPr sz="1200" b="0" i="0">
                <a:solidFill>
                  <a:srgbClr val="003563"/>
                </a:solidFill>
                <a:latin typeface="Arimo"/>
                <a:ea typeface="Arimo"/>
                <a:cs typeface="Arimo"/>
                <a:sym typeface="Arimo"/>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3" name="Google Shape;13;p2"/>
          <p:cNvSpPr txBox="1">
            <a:spLocks noGrp="1"/>
          </p:cNvSpPr>
          <p:nvPr>
            <p:ph type="dt" idx="10"/>
          </p:nvPr>
        </p:nvSpPr>
        <p:spPr>
          <a:xfrm>
            <a:off x="609600" y="6377940"/>
            <a:ext cx="2804000" cy="342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200"/>
              <a:buNone/>
              <a:defRPr>
                <a:solidFill>
                  <a:srgbClr val="888888"/>
                </a:solidFill>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4" name="Google Shape;14;p2"/>
          <p:cNvSpPr txBox="1">
            <a:spLocks noGrp="1"/>
          </p:cNvSpPr>
          <p:nvPr>
            <p:ph type="sldNum" idx="12"/>
          </p:nvPr>
        </p:nvSpPr>
        <p:spPr>
          <a:xfrm>
            <a:off x="10926711" y="6311981"/>
            <a:ext cx="311600" cy="369332"/>
          </a:xfrm>
          <a:prstGeom prst="rect">
            <a:avLst/>
          </a:prstGeom>
          <a:noFill/>
          <a:ln>
            <a:noFill/>
          </a:ln>
        </p:spPr>
        <p:txBody>
          <a:bodyPr spcFirstLastPara="1" wrap="square" lIns="0" tIns="0" rIns="0" bIns="0" anchor="t" anchorCtr="0">
            <a:spAutoFit/>
          </a:bodyPr>
          <a:lstStyle>
            <a:lvl1pPr marL="135463" lvl="0" indent="0">
              <a:lnSpc>
                <a:spcPct val="100000"/>
              </a:lnSpc>
              <a:spcBef>
                <a:spcPts val="0"/>
              </a:spcBef>
              <a:buNone/>
              <a:defRPr sz="1200" b="0" i="0">
                <a:solidFill>
                  <a:srgbClr val="FFFFFF"/>
                </a:solidFill>
                <a:latin typeface="Arimo"/>
                <a:ea typeface="Arimo"/>
                <a:cs typeface="Arimo"/>
                <a:sym typeface="Arimo"/>
              </a:defRPr>
            </a:lvl1pPr>
            <a:lvl2pPr marL="135463" lvl="1" indent="0">
              <a:lnSpc>
                <a:spcPct val="100000"/>
              </a:lnSpc>
              <a:spcBef>
                <a:spcPts val="0"/>
              </a:spcBef>
              <a:buNone/>
              <a:defRPr sz="1200" b="0" i="0">
                <a:solidFill>
                  <a:srgbClr val="FFFFFF"/>
                </a:solidFill>
                <a:latin typeface="Arimo"/>
                <a:ea typeface="Arimo"/>
                <a:cs typeface="Arimo"/>
                <a:sym typeface="Arimo"/>
              </a:defRPr>
            </a:lvl2pPr>
            <a:lvl3pPr marL="135463" lvl="2" indent="0">
              <a:lnSpc>
                <a:spcPct val="100000"/>
              </a:lnSpc>
              <a:spcBef>
                <a:spcPts val="0"/>
              </a:spcBef>
              <a:buNone/>
              <a:defRPr sz="1200" b="0" i="0">
                <a:solidFill>
                  <a:srgbClr val="FFFFFF"/>
                </a:solidFill>
                <a:latin typeface="Arimo"/>
                <a:ea typeface="Arimo"/>
                <a:cs typeface="Arimo"/>
                <a:sym typeface="Arimo"/>
              </a:defRPr>
            </a:lvl3pPr>
            <a:lvl4pPr marL="135463" lvl="3" indent="0">
              <a:lnSpc>
                <a:spcPct val="100000"/>
              </a:lnSpc>
              <a:spcBef>
                <a:spcPts val="0"/>
              </a:spcBef>
              <a:buNone/>
              <a:defRPr sz="1200" b="0" i="0">
                <a:solidFill>
                  <a:srgbClr val="FFFFFF"/>
                </a:solidFill>
                <a:latin typeface="Arimo"/>
                <a:ea typeface="Arimo"/>
                <a:cs typeface="Arimo"/>
                <a:sym typeface="Arimo"/>
              </a:defRPr>
            </a:lvl4pPr>
            <a:lvl5pPr marL="135463" lvl="4" indent="0">
              <a:lnSpc>
                <a:spcPct val="100000"/>
              </a:lnSpc>
              <a:spcBef>
                <a:spcPts val="0"/>
              </a:spcBef>
              <a:buNone/>
              <a:defRPr sz="1200" b="0" i="0">
                <a:solidFill>
                  <a:srgbClr val="FFFFFF"/>
                </a:solidFill>
                <a:latin typeface="Arimo"/>
                <a:ea typeface="Arimo"/>
                <a:cs typeface="Arimo"/>
                <a:sym typeface="Arimo"/>
              </a:defRPr>
            </a:lvl5pPr>
            <a:lvl6pPr marL="135463" lvl="5" indent="0">
              <a:lnSpc>
                <a:spcPct val="100000"/>
              </a:lnSpc>
              <a:spcBef>
                <a:spcPts val="0"/>
              </a:spcBef>
              <a:buNone/>
              <a:defRPr sz="1200" b="0" i="0">
                <a:solidFill>
                  <a:srgbClr val="FFFFFF"/>
                </a:solidFill>
                <a:latin typeface="Arimo"/>
                <a:ea typeface="Arimo"/>
                <a:cs typeface="Arimo"/>
                <a:sym typeface="Arimo"/>
              </a:defRPr>
            </a:lvl6pPr>
            <a:lvl7pPr marL="135463" lvl="6" indent="0">
              <a:lnSpc>
                <a:spcPct val="100000"/>
              </a:lnSpc>
              <a:spcBef>
                <a:spcPts val="0"/>
              </a:spcBef>
              <a:buNone/>
              <a:defRPr sz="1200" b="0" i="0">
                <a:solidFill>
                  <a:srgbClr val="FFFFFF"/>
                </a:solidFill>
                <a:latin typeface="Arimo"/>
                <a:ea typeface="Arimo"/>
                <a:cs typeface="Arimo"/>
                <a:sym typeface="Arimo"/>
              </a:defRPr>
            </a:lvl7pPr>
            <a:lvl8pPr marL="135463" lvl="7" indent="0">
              <a:lnSpc>
                <a:spcPct val="100000"/>
              </a:lnSpc>
              <a:spcBef>
                <a:spcPts val="0"/>
              </a:spcBef>
              <a:buNone/>
              <a:defRPr sz="1200" b="0" i="0">
                <a:solidFill>
                  <a:srgbClr val="FFFFFF"/>
                </a:solidFill>
                <a:latin typeface="Arimo"/>
                <a:ea typeface="Arimo"/>
                <a:cs typeface="Arimo"/>
                <a:sym typeface="Arimo"/>
              </a:defRPr>
            </a:lvl8pPr>
            <a:lvl9pPr marL="135463" lvl="8" indent="0">
              <a:lnSpc>
                <a:spcPct val="100000"/>
              </a:lnSpc>
              <a:spcBef>
                <a:spcPts val="0"/>
              </a:spcBef>
              <a:buNone/>
              <a:defRPr sz="1200" b="0" i="0">
                <a:solidFill>
                  <a:srgbClr val="FFFFFF"/>
                </a:solidFill>
                <a:latin typeface="Arimo"/>
                <a:ea typeface="Arimo"/>
                <a:cs typeface="Arimo"/>
                <a:sym typeface="Arimo"/>
              </a:defRPr>
            </a:lvl9pPr>
          </a:lstStyle>
          <a:p>
            <a:pPr marL="135463" lvl="0" indent="0" algn="l" rtl="0">
              <a:spcBef>
                <a:spcPts val="0"/>
              </a:spcBef>
              <a:spcAft>
                <a:spcPts val="0"/>
              </a:spcAft>
              <a:buNone/>
            </a:pPr>
            <a:fld id="{00000000-1234-1234-1234-123412341234}" type="slidenum">
              <a:rPr lang="en-US"/>
              <a:pPr marL="135463" lvl="0" indent="0" algn="l"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1000607" y="1020217"/>
            <a:ext cx="3292000" cy="34887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200"/>
              <a:buNone/>
              <a:defRPr sz="2267" b="1" i="0">
                <a:solidFill>
                  <a:srgbClr val="003563"/>
                </a:solidFill>
                <a:latin typeface="Tahoma"/>
                <a:ea typeface="Tahoma"/>
                <a:cs typeface="Tahoma"/>
                <a:sym typeface="Tahoma"/>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2" name="Google Shape;22;p4"/>
          <p:cNvSpPr txBox="1">
            <a:spLocks noGrp="1"/>
          </p:cNvSpPr>
          <p:nvPr>
            <p:ph type="body" idx="1"/>
          </p:nvPr>
        </p:nvSpPr>
        <p:spPr>
          <a:xfrm>
            <a:off x="609600" y="1577340"/>
            <a:ext cx="10972800" cy="230832"/>
          </a:xfrm>
          <a:prstGeom prst="rect">
            <a:avLst/>
          </a:prstGeom>
          <a:noFill/>
          <a:ln>
            <a:noFill/>
          </a:ln>
        </p:spPr>
        <p:txBody>
          <a:bodyPr spcFirstLastPara="1" wrap="square" lIns="0" tIns="0" rIns="0" bIns="0" anchor="t" anchorCtr="0">
            <a:spAutoFit/>
          </a:bodyPr>
          <a:lstStyle>
            <a:lvl1pPr marL="609585" lvl="0" indent="-304792" algn="l">
              <a:spcBef>
                <a:spcPts val="0"/>
              </a:spcBef>
              <a:spcAft>
                <a:spcPts val="0"/>
              </a:spcAft>
              <a:buSzPts val="1200"/>
              <a:buNone/>
              <a:defRPr/>
            </a:lvl1pPr>
            <a:lvl2pPr marL="1219170" lvl="1" indent="-304792" algn="l">
              <a:spcBef>
                <a:spcPts val="0"/>
              </a:spcBef>
              <a:spcAft>
                <a:spcPts val="0"/>
              </a:spcAft>
              <a:buSzPts val="1200"/>
              <a:buNone/>
              <a:defRPr/>
            </a:lvl2pPr>
            <a:lvl3pPr marL="1828754" lvl="2" indent="-304792" algn="l">
              <a:spcBef>
                <a:spcPts val="0"/>
              </a:spcBef>
              <a:spcAft>
                <a:spcPts val="0"/>
              </a:spcAft>
              <a:buSzPts val="1200"/>
              <a:buNone/>
              <a:defRPr/>
            </a:lvl3pPr>
            <a:lvl4pPr marL="2438339" lvl="3" indent="-304792" algn="l">
              <a:spcBef>
                <a:spcPts val="0"/>
              </a:spcBef>
              <a:spcAft>
                <a:spcPts val="0"/>
              </a:spcAft>
              <a:buSzPts val="1200"/>
              <a:buNone/>
              <a:defRPr/>
            </a:lvl4pPr>
            <a:lvl5pPr marL="3047924" lvl="4" indent="-304792" algn="l">
              <a:spcBef>
                <a:spcPts val="0"/>
              </a:spcBef>
              <a:spcAft>
                <a:spcPts val="0"/>
              </a:spcAft>
              <a:buSzPts val="1200"/>
              <a:buNone/>
              <a:defRPr/>
            </a:lvl5pPr>
            <a:lvl6pPr marL="3657509" lvl="5" indent="-304792" algn="l">
              <a:spcBef>
                <a:spcPts val="0"/>
              </a:spcBef>
              <a:spcAft>
                <a:spcPts val="0"/>
              </a:spcAft>
              <a:buSzPts val="1200"/>
              <a:buNone/>
              <a:defRPr/>
            </a:lvl6pPr>
            <a:lvl7pPr marL="4267093" lvl="6" indent="-304792" algn="l">
              <a:spcBef>
                <a:spcPts val="0"/>
              </a:spcBef>
              <a:spcAft>
                <a:spcPts val="0"/>
              </a:spcAft>
              <a:buSzPts val="1200"/>
              <a:buNone/>
              <a:defRPr/>
            </a:lvl7pPr>
            <a:lvl8pPr marL="4876678" lvl="7" indent="-304792" algn="l">
              <a:spcBef>
                <a:spcPts val="0"/>
              </a:spcBef>
              <a:spcAft>
                <a:spcPts val="0"/>
              </a:spcAft>
              <a:buSzPts val="1200"/>
              <a:buNone/>
              <a:defRPr/>
            </a:lvl8pPr>
            <a:lvl9pPr marL="5486263" lvl="8" indent="-304792" algn="l">
              <a:spcBef>
                <a:spcPts val="0"/>
              </a:spcBef>
              <a:spcAft>
                <a:spcPts val="0"/>
              </a:spcAft>
              <a:buSzPts val="1200"/>
              <a:buNone/>
              <a:defRPr/>
            </a:lvl9pPr>
          </a:lstStyle>
          <a:p>
            <a:endParaRPr/>
          </a:p>
        </p:txBody>
      </p:sp>
      <p:sp>
        <p:nvSpPr>
          <p:cNvPr id="23" name="Google Shape;23;p4"/>
          <p:cNvSpPr txBox="1">
            <a:spLocks noGrp="1"/>
          </p:cNvSpPr>
          <p:nvPr>
            <p:ph type="ftr" idx="11"/>
          </p:nvPr>
        </p:nvSpPr>
        <p:spPr>
          <a:xfrm>
            <a:off x="1000607" y="6311981"/>
            <a:ext cx="919200" cy="191200"/>
          </a:xfrm>
          <a:prstGeom prst="rect">
            <a:avLst/>
          </a:prstGeom>
          <a:noFill/>
          <a:ln>
            <a:noFill/>
          </a:ln>
        </p:spPr>
        <p:txBody>
          <a:bodyPr spcFirstLastPara="1" wrap="square" lIns="0" tIns="0" rIns="0" bIns="0" anchor="t" anchorCtr="0">
            <a:spAutoFit/>
          </a:bodyPr>
          <a:lstStyle>
            <a:lvl1pPr lvl="0">
              <a:spcBef>
                <a:spcPts val="0"/>
              </a:spcBef>
              <a:spcAft>
                <a:spcPts val="0"/>
              </a:spcAft>
              <a:buSzPts val="1200"/>
              <a:buNone/>
              <a:defRPr sz="1200" b="0" i="0">
                <a:solidFill>
                  <a:srgbClr val="003563"/>
                </a:solidFill>
                <a:latin typeface="Arimo"/>
                <a:ea typeface="Arimo"/>
                <a:cs typeface="Arimo"/>
                <a:sym typeface="Arimo"/>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4" name="Google Shape;24;p4"/>
          <p:cNvSpPr txBox="1">
            <a:spLocks noGrp="1"/>
          </p:cNvSpPr>
          <p:nvPr>
            <p:ph type="dt" idx="10"/>
          </p:nvPr>
        </p:nvSpPr>
        <p:spPr>
          <a:xfrm>
            <a:off x="609600" y="6377940"/>
            <a:ext cx="2804000" cy="30777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200"/>
              <a:buNone/>
              <a:defRPr>
                <a:solidFill>
                  <a:srgbClr val="888888"/>
                </a:solidFill>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5" name="Google Shape;25;p4"/>
          <p:cNvSpPr txBox="1">
            <a:spLocks noGrp="1"/>
          </p:cNvSpPr>
          <p:nvPr>
            <p:ph type="sldNum" idx="12"/>
          </p:nvPr>
        </p:nvSpPr>
        <p:spPr>
          <a:xfrm>
            <a:off x="10926711" y="6311981"/>
            <a:ext cx="311600" cy="369332"/>
          </a:xfrm>
          <a:prstGeom prst="rect">
            <a:avLst/>
          </a:prstGeom>
          <a:noFill/>
          <a:ln>
            <a:noFill/>
          </a:ln>
        </p:spPr>
        <p:txBody>
          <a:bodyPr spcFirstLastPara="1" wrap="square" lIns="0" tIns="0" rIns="0" bIns="0" anchor="t" anchorCtr="0">
            <a:spAutoFit/>
          </a:bodyPr>
          <a:lstStyle>
            <a:lvl1pPr marL="135463" lvl="0" indent="0">
              <a:lnSpc>
                <a:spcPct val="100000"/>
              </a:lnSpc>
              <a:spcBef>
                <a:spcPts val="0"/>
              </a:spcBef>
              <a:buNone/>
              <a:defRPr sz="1200" b="0" i="0">
                <a:solidFill>
                  <a:srgbClr val="FFFFFF"/>
                </a:solidFill>
                <a:latin typeface="Arimo"/>
                <a:ea typeface="Arimo"/>
                <a:cs typeface="Arimo"/>
                <a:sym typeface="Arimo"/>
              </a:defRPr>
            </a:lvl1pPr>
            <a:lvl2pPr marL="135463" lvl="1" indent="0">
              <a:lnSpc>
                <a:spcPct val="100000"/>
              </a:lnSpc>
              <a:spcBef>
                <a:spcPts val="0"/>
              </a:spcBef>
              <a:buNone/>
              <a:defRPr sz="1200" b="0" i="0">
                <a:solidFill>
                  <a:srgbClr val="FFFFFF"/>
                </a:solidFill>
                <a:latin typeface="Arimo"/>
                <a:ea typeface="Arimo"/>
                <a:cs typeface="Arimo"/>
                <a:sym typeface="Arimo"/>
              </a:defRPr>
            </a:lvl2pPr>
            <a:lvl3pPr marL="135463" lvl="2" indent="0">
              <a:lnSpc>
                <a:spcPct val="100000"/>
              </a:lnSpc>
              <a:spcBef>
                <a:spcPts val="0"/>
              </a:spcBef>
              <a:buNone/>
              <a:defRPr sz="1200" b="0" i="0">
                <a:solidFill>
                  <a:srgbClr val="FFFFFF"/>
                </a:solidFill>
                <a:latin typeface="Arimo"/>
                <a:ea typeface="Arimo"/>
                <a:cs typeface="Arimo"/>
                <a:sym typeface="Arimo"/>
              </a:defRPr>
            </a:lvl3pPr>
            <a:lvl4pPr marL="135463" lvl="3" indent="0">
              <a:lnSpc>
                <a:spcPct val="100000"/>
              </a:lnSpc>
              <a:spcBef>
                <a:spcPts val="0"/>
              </a:spcBef>
              <a:buNone/>
              <a:defRPr sz="1200" b="0" i="0">
                <a:solidFill>
                  <a:srgbClr val="FFFFFF"/>
                </a:solidFill>
                <a:latin typeface="Arimo"/>
                <a:ea typeface="Arimo"/>
                <a:cs typeface="Arimo"/>
                <a:sym typeface="Arimo"/>
              </a:defRPr>
            </a:lvl4pPr>
            <a:lvl5pPr marL="135463" lvl="4" indent="0">
              <a:lnSpc>
                <a:spcPct val="100000"/>
              </a:lnSpc>
              <a:spcBef>
                <a:spcPts val="0"/>
              </a:spcBef>
              <a:buNone/>
              <a:defRPr sz="1200" b="0" i="0">
                <a:solidFill>
                  <a:srgbClr val="FFFFFF"/>
                </a:solidFill>
                <a:latin typeface="Arimo"/>
                <a:ea typeface="Arimo"/>
                <a:cs typeface="Arimo"/>
                <a:sym typeface="Arimo"/>
              </a:defRPr>
            </a:lvl5pPr>
            <a:lvl6pPr marL="135463" lvl="5" indent="0">
              <a:lnSpc>
                <a:spcPct val="100000"/>
              </a:lnSpc>
              <a:spcBef>
                <a:spcPts val="0"/>
              </a:spcBef>
              <a:buNone/>
              <a:defRPr sz="1200" b="0" i="0">
                <a:solidFill>
                  <a:srgbClr val="FFFFFF"/>
                </a:solidFill>
                <a:latin typeface="Arimo"/>
                <a:ea typeface="Arimo"/>
                <a:cs typeface="Arimo"/>
                <a:sym typeface="Arimo"/>
              </a:defRPr>
            </a:lvl6pPr>
            <a:lvl7pPr marL="135463" lvl="6" indent="0">
              <a:lnSpc>
                <a:spcPct val="100000"/>
              </a:lnSpc>
              <a:spcBef>
                <a:spcPts val="0"/>
              </a:spcBef>
              <a:buNone/>
              <a:defRPr sz="1200" b="0" i="0">
                <a:solidFill>
                  <a:srgbClr val="FFFFFF"/>
                </a:solidFill>
                <a:latin typeface="Arimo"/>
                <a:ea typeface="Arimo"/>
                <a:cs typeface="Arimo"/>
                <a:sym typeface="Arimo"/>
              </a:defRPr>
            </a:lvl7pPr>
            <a:lvl8pPr marL="135463" lvl="7" indent="0">
              <a:lnSpc>
                <a:spcPct val="100000"/>
              </a:lnSpc>
              <a:spcBef>
                <a:spcPts val="0"/>
              </a:spcBef>
              <a:buNone/>
              <a:defRPr sz="1200" b="0" i="0">
                <a:solidFill>
                  <a:srgbClr val="FFFFFF"/>
                </a:solidFill>
                <a:latin typeface="Arimo"/>
                <a:ea typeface="Arimo"/>
                <a:cs typeface="Arimo"/>
                <a:sym typeface="Arimo"/>
              </a:defRPr>
            </a:lvl8pPr>
            <a:lvl9pPr marL="135463" lvl="8" indent="0">
              <a:lnSpc>
                <a:spcPct val="100000"/>
              </a:lnSpc>
              <a:spcBef>
                <a:spcPts val="0"/>
              </a:spcBef>
              <a:buNone/>
              <a:defRPr sz="1200" b="0" i="0">
                <a:solidFill>
                  <a:srgbClr val="FFFFFF"/>
                </a:solidFill>
                <a:latin typeface="Arimo"/>
                <a:ea typeface="Arimo"/>
                <a:cs typeface="Arimo"/>
                <a:sym typeface="Arimo"/>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552914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1000607" y="1020217"/>
            <a:ext cx="3292000" cy="34887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200"/>
              <a:buNone/>
              <a:defRPr sz="2267" b="1" i="0">
                <a:solidFill>
                  <a:srgbClr val="003563"/>
                </a:solidFill>
                <a:latin typeface="Tahoma"/>
                <a:ea typeface="Tahoma"/>
                <a:cs typeface="Tahoma"/>
                <a:sym typeface="Tahoma"/>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 name="Google Shape;17;p3"/>
          <p:cNvSpPr txBox="1">
            <a:spLocks noGrp="1"/>
          </p:cNvSpPr>
          <p:nvPr>
            <p:ph type="ftr" idx="11"/>
          </p:nvPr>
        </p:nvSpPr>
        <p:spPr>
          <a:xfrm>
            <a:off x="1000607" y="6311981"/>
            <a:ext cx="919200" cy="191200"/>
          </a:xfrm>
          <a:prstGeom prst="rect">
            <a:avLst/>
          </a:prstGeom>
          <a:noFill/>
          <a:ln>
            <a:noFill/>
          </a:ln>
        </p:spPr>
        <p:txBody>
          <a:bodyPr spcFirstLastPara="1" wrap="square" lIns="0" tIns="0" rIns="0" bIns="0" anchor="t" anchorCtr="0">
            <a:spAutoFit/>
          </a:bodyPr>
          <a:lstStyle>
            <a:lvl1pPr lvl="0">
              <a:spcBef>
                <a:spcPts val="0"/>
              </a:spcBef>
              <a:spcAft>
                <a:spcPts val="0"/>
              </a:spcAft>
              <a:buSzPts val="1200"/>
              <a:buNone/>
              <a:defRPr sz="1200" b="0" i="0">
                <a:solidFill>
                  <a:srgbClr val="003563"/>
                </a:solidFill>
                <a:latin typeface="Arimo"/>
                <a:ea typeface="Arimo"/>
                <a:cs typeface="Arimo"/>
                <a:sym typeface="Arimo"/>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8" name="Google Shape;18;p3"/>
          <p:cNvSpPr txBox="1">
            <a:spLocks noGrp="1"/>
          </p:cNvSpPr>
          <p:nvPr>
            <p:ph type="dt" idx="10"/>
          </p:nvPr>
        </p:nvSpPr>
        <p:spPr>
          <a:xfrm>
            <a:off x="609600" y="6377940"/>
            <a:ext cx="2804000" cy="30777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200"/>
              <a:buNone/>
              <a:defRPr>
                <a:solidFill>
                  <a:srgbClr val="888888"/>
                </a:solidFill>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9" name="Google Shape;19;p3"/>
          <p:cNvSpPr txBox="1">
            <a:spLocks noGrp="1"/>
          </p:cNvSpPr>
          <p:nvPr>
            <p:ph type="sldNum" idx="12"/>
          </p:nvPr>
        </p:nvSpPr>
        <p:spPr>
          <a:xfrm>
            <a:off x="10926711" y="6311981"/>
            <a:ext cx="311600" cy="369332"/>
          </a:xfrm>
          <a:prstGeom prst="rect">
            <a:avLst/>
          </a:prstGeom>
          <a:noFill/>
          <a:ln>
            <a:noFill/>
          </a:ln>
        </p:spPr>
        <p:txBody>
          <a:bodyPr spcFirstLastPara="1" wrap="square" lIns="0" tIns="0" rIns="0" bIns="0" anchor="t" anchorCtr="0">
            <a:spAutoFit/>
          </a:bodyPr>
          <a:lstStyle>
            <a:lvl1pPr marL="135463" lvl="0" indent="0">
              <a:lnSpc>
                <a:spcPct val="100000"/>
              </a:lnSpc>
              <a:spcBef>
                <a:spcPts val="0"/>
              </a:spcBef>
              <a:buNone/>
              <a:defRPr sz="1200" b="0" i="0">
                <a:solidFill>
                  <a:srgbClr val="FFFFFF"/>
                </a:solidFill>
                <a:latin typeface="Arimo"/>
                <a:ea typeface="Arimo"/>
                <a:cs typeface="Arimo"/>
                <a:sym typeface="Arimo"/>
              </a:defRPr>
            </a:lvl1pPr>
            <a:lvl2pPr marL="135463" lvl="1" indent="0">
              <a:lnSpc>
                <a:spcPct val="100000"/>
              </a:lnSpc>
              <a:spcBef>
                <a:spcPts val="0"/>
              </a:spcBef>
              <a:buNone/>
              <a:defRPr sz="1200" b="0" i="0">
                <a:solidFill>
                  <a:srgbClr val="FFFFFF"/>
                </a:solidFill>
                <a:latin typeface="Arimo"/>
                <a:ea typeface="Arimo"/>
                <a:cs typeface="Arimo"/>
                <a:sym typeface="Arimo"/>
              </a:defRPr>
            </a:lvl2pPr>
            <a:lvl3pPr marL="135463" lvl="2" indent="0">
              <a:lnSpc>
                <a:spcPct val="100000"/>
              </a:lnSpc>
              <a:spcBef>
                <a:spcPts val="0"/>
              </a:spcBef>
              <a:buNone/>
              <a:defRPr sz="1200" b="0" i="0">
                <a:solidFill>
                  <a:srgbClr val="FFFFFF"/>
                </a:solidFill>
                <a:latin typeface="Arimo"/>
                <a:ea typeface="Arimo"/>
                <a:cs typeface="Arimo"/>
                <a:sym typeface="Arimo"/>
              </a:defRPr>
            </a:lvl3pPr>
            <a:lvl4pPr marL="135463" lvl="3" indent="0">
              <a:lnSpc>
                <a:spcPct val="100000"/>
              </a:lnSpc>
              <a:spcBef>
                <a:spcPts val="0"/>
              </a:spcBef>
              <a:buNone/>
              <a:defRPr sz="1200" b="0" i="0">
                <a:solidFill>
                  <a:srgbClr val="FFFFFF"/>
                </a:solidFill>
                <a:latin typeface="Arimo"/>
                <a:ea typeface="Arimo"/>
                <a:cs typeface="Arimo"/>
                <a:sym typeface="Arimo"/>
              </a:defRPr>
            </a:lvl4pPr>
            <a:lvl5pPr marL="135463" lvl="4" indent="0">
              <a:lnSpc>
                <a:spcPct val="100000"/>
              </a:lnSpc>
              <a:spcBef>
                <a:spcPts val="0"/>
              </a:spcBef>
              <a:buNone/>
              <a:defRPr sz="1200" b="0" i="0">
                <a:solidFill>
                  <a:srgbClr val="FFFFFF"/>
                </a:solidFill>
                <a:latin typeface="Arimo"/>
                <a:ea typeface="Arimo"/>
                <a:cs typeface="Arimo"/>
                <a:sym typeface="Arimo"/>
              </a:defRPr>
            </a:lvl5pPr>
            <a:lvl6pPr marL="135463" lvl="5" indent="0">
              <a:lnSpc>
                <a:spcPct val="100000"/>
              </a:lnSpc>
              <a:spcBef>
                <a:spcPts val="0"/>
              </a:spcBef>
              <a:buNone/>
              <a:defRPr sz="1200" b="0" i="0">
                <a:solidFill>
                  <a:srgbClr val="FFFFFF"/>
                </a:solidFill>
                <a:latin typeface="Arimo"/>
                <a:ea typeface="Arimo"/>
                <a:cs typeface="Arimo"/>
                <a:sym typeface="Arimo"/>
              </a:defRPr>
            </a:lvl6pPr>
            <a:lvl7pPr marL="135463" lvl="6" indent="0">
              <a:lnSpc>
                <a:spcPct val="100000"/>
              </a:lnSpc>
              <a:spcBef>
                <a:spcPts val="0"/>
              </a:spcBef>
              <a:buNone/>
              <a:defRPr sz="1200" b="0" i="0">
                <a:solidFill>
                  <a:srgbClr val="FFFFFF"/>
                </a:solidFill>
                <a:latin typeface="Arimo"/>
                <a:ea typeface="Arimo"/>
                <a:cs typeface="Arimo"/>
                <a:sym typeface="Arimo"/>
              </a:defRPr>
            </a:lvl7pPr>
            <a:lvl8pPr marL="135463" lvl="7" indent="0">
              <a:lnSpc>
                <a:spcPct val="100000"/>
              </a:lnSpc>
              <a:spcBef>
                <a:spcPts val="0"/>
              </a:spcBef>
              <a:buNone/>
              <a:defRPr sz="1200" b="0" i="0">
                <a:solidFill>
                  <a:srgbClr val="FFFFFF"/>
                </a:solidFill>
                <a:latin typeface="Arimo"/>
                <a:ea typeface="Arimo"/>
                <a:cs typeface="Arimo"/>
                <a:sym typeface="Arimo"/>
              </a:defRPr>
            </a:lvl8pPr>
            <a:lvl9pPr marL="135463" lvl="8" indent="0">
              <a:lnSpc>
                <a:spcPct val="100000"/>
              </a:lnSpc>
              <a:spcBef>
                <a:spcPts val="0"/>
              </a:spcBef>
              <a:buNone/>
              <a:defRPr sz="1200" b="0" i="0">
                <a:solidFill>
                  <a:srgbClr val="FFFFFF"/>
                </a:solidFill>
                <a:latin typeface="Arimo"/>
                <a:ea typeface="Arimo"/>
                <a:cs typeface="Arimo"/>
                <a:sym typeface="Arimo"/>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124362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8EB4C-6E00-5179-38C2-2339B1FFF4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725AB0-FD0F-E454-6CAC-F4DA8F265A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B1C479-0B9A-F44A-CA8F-F9AC45C96D7E}"/>
              </a:ext>
            </a:extLst>
          </p:cNvPr>
          <p:cNvSpPr>
            <a:spLocks noGrp="1"/>
          </p:cNvSpPr>
          <p:nvPr>
            <p:ph type="dt" sz="half" idx="10"/>
          </p:nvPr>
        </p:nvSpPr>
        <p:spPr/>
        <p:txBody>
          <a:bodyPr/>
          <a:lstStyle/>
          <a:p>
            <a:fld id="{75B6D866-545E-49B0-BEFB-21028AEFA0B6}" type="datetimeFigureOut">
              <a:rPr lang="en-US" smtClean="0"/>
              <a:t>1/28/2025</a:t>
            </a:fld>
            <a:endParaRPr lang="en-US"/>
          </a:p>
        </p:txBody>
      </p:sp>
      <p:sp>
        <p:nvSpPr>
          <p:cNvPr id="5" name="Footer Placeholder 4">
            <a:extLst>
              <a:ext uri="{FF2B5EF4-FFF2-40B4-BE49-F238E27FC236}">
                <a16:creationId xmlns:a16="http://schemas.microsoft.com/office/drawing/2014/main" id="{4054AE9D-458B-FD28-95BE-E4AFF5AD9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3C09B-AEF5-0BAE-EDA0-0BBA9EECFBC7}"/>
              </a:ext>
            </a:extLst>
          </p:cNvPr>
          <p:cNvSpPr>
            <a:spLocks noGrp="1"/>
          </p:cNvSpPr>
          <p:nvPr>
            <p:ph type="sldNum" sz="quarter" idx="12"/>
          </p:nvPr>
        </p:nvSpPr>
        <p:spPr/>
        <p:txBody>
          <a:bodyPr/>
          <a:lstStyle/>
          <a:p>
            <a:fld id="{6BD3AC50-53DE-4E94-88F2-016FF91BBB9E}" type="slidenum">
              <a:rPr lang="en-US" smtClean="0"/>
              <a:t>‹#›</a:t>
            </a:fld>
            <a:endParaRPr lang="en-US"/>
          </a:p>
        </p:txBody>
      </p:sp>
    </p:spTree>
    <p:extLst>
      <p:ext uri="{BB962C8B-B14F-4D97-AF65-F5344CB8AC3E}">
        <p14:creationId xmlns:p14="http://schemas.microsoft.com/office/powerpoint/2010/main" val="4256590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EC97-272D-DA57-E525-2179D5DC34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534D25-BAA9-C924-0BCD-FF211610A6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16A9EE-1420-383C-E365-F0AB02E692AF}"/>
              </a:ext>
            </a:extLst>
          </p:cNvPr>
          <p:cNvSpPr>
            <a:spLocks noGrp="1"/>
          </p:cNvSpPr>
          <p:nvPr>
            <p:ph type="dt" sz="half" idx="10"/>
          </p:nvPr>
        </p:nvSpPr>
        <p:spPr/>
        <p:txBody>
          <a:bodyPr/>
          <a:lstStyle/>
          <a:p>
            <a:fld id="{75B6D866-545E-49B0-BEFB-21028AEFA0B6}" type="datetimeFigureOut">
              <a:rPr lang="en-US" smtClean="0"/>
              <a:t>1/28/2025</a:t>
            </a:fld>
            <a:endParaRPr lang="en-US"/>
          </a:p>
        </p:txBody>
      </p:sp>
      <p:sp>
        <p:nvSpPr>
          <p:cNvPr id="5" name="Footer Placeholder 4">
            <a:extLst>
              <a:ext uri="{FF2B5EF4-FFF2-40B4-BE49-F238E27FC236}">
                <a16:creationId xmlns:a16="http://schemas.microsoft.com/office/drawing/2014/main" id="{72CC3191-7BA3-EE98-E98B-404CCF4AB5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EF81D-25B0-89C0-0EF0-5B2B898EFA3F}"/>
              </a:ext>
            </a:extLst>
          </p:cNvPr>
          <p:cNvSpPr>
            <a:spLocks noGrp="1"/>
          </p:cNvSpPr>
          <p:nvPr>
            <p:ph type="sldNum" sz="quarter" idx="12"/>
          </p:nvPr>
        </p:nvSpPr>
        <p:spPr/>
        <p:txBody>
          <a:bodyPr/>
          <a:lstStyle/>
          <a:p>
            <a:fld id="{6BD3AC50-53DE-4E94-88F2-016FF91BBB9E}" type="slidenum">
              <a:rPr lang="en-US" smtClean="0"/>
              <a:t>‹#›</a:t>
            </a:fld>
            <a:endParaRPr lang="en-US"/>
          </a:p>
        </p:txBody>
      </p:sp>
    </p:spTree>
    <p:extLst>
      <p:ext uri="{BB962C8B-B14F-4D97-AF65-F5344CB8AC3E}">
        <p14:creationId xmlns:p14="http://schemas.microsoft.com/office/powerpoint/2010/main" val="245831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6C20-AFF9-0BC7-7E95-AA1EFD5093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195CC2-78D9-1CC4-622F-107F048D1D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323A6F-97EC-B5C7-AB11-DFB633D969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129B23-1DA9-C3D7-44E1-6CBD22EFCFCC}"/>
              </a:ext>
            </a:extLst>
          </p:cNvPr>
          <p:cNvSpPr>
            <a:spLocks noGrp="1"/>
          </p:cNvSpPr>
          <p:nvPr>
            <p:ph type="dt" sz="half" idx="10"/>
          </p:nvPr>
        </p:nvSpPr>
        <p:spPr/>
        <p:txBody>
          <a:bodyPr/>
          <a:lstStyle/>
          <a:p>
            <a:fld id="{75B6D866-545E-49B0-BEFB-21028AEFA0B6}" type="datetimeFigureOut">
              <a:rPr lang="en-US" smtClean="0"/>
              <a:t>1/28/2025</a:t>
            </a:fld>
            <a:endParaRPr lang="en-US"/>
          </a:p>
        </p:txBody>
      </p:sp>
      <p:sp>
        <p:nvSpPr>
          <p:cNvPr id="6" name="Footer Placeholder 5">
            <a:extLst>
              <a:ext uri="{FF2B5EF4-FFF2-40B4-BE49-F238E27FC236}">
                <a16:creationId xmlns:a16="http://schemas.microsoft.com/office/drawing/2014/main" id="{4ACB0098-B5C1-FAD5-D3C9-AADDF74B13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DBDA5A-22F3-F360-01F9-3F0A7DBE703C}"/>
              </a:ext>
            </a:extLst>
          </p:cNvPr>
          <p:cNvSpPr>
            <a:spLocks noGrp="1"/>
          </p:cNvSpPr>
          <p:nvPr>
            <p:ph type="sldNum" sz="quarter" idx="12"/>
          </p:nvPr>
        </p:nvSpPr>
        <p:spPr/>
        <p:txBody>
          <a:bodyPr/>
          <a:lstStyle/>
          <a:p>
            <a:fld id="{6BD3AC50-53DE-4E94-88F2-016FF91BBB9E}" type="slidenum">
              <a:rPr lang="en-US" smtClean="0"/>
              <a:t>‹#›</a:t>
            </a:fld>
            <a:endParaRPr lang="en-US"/>
          </a:p>
        </p:txBody>
      </p:sp>
    </p:spTree>
    <p:extLst>
      <p:ext uri="{BB962C8B-B14F-4D97-AF65-F5344CB8AC3E}">
        <p14:creationId xmlns:p14="http://schemas.microsoft.com/office/powerpoint/2010/main" val="3793436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3B93A-C51F-A77D-6329-47393325DC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EED689-60F7-D7FE-9014-EAF372DA8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7AC759-D925-6205-5D14-15163A0A93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E86DB6-AC34-F7E3-3855-6DCD2D87A5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CB5B8B-3AD4-F9F3-93F6-562F623519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C1097D-4DFB-BA71-8230-687BE2C29C77}"/>
              </a:ext>
            </a:extLst>
          </p:cNvPr>
          <p:cNvSpPr>
            <a:spLocks noGrp="1"/>
          </p:cNvSpPr>
          <p:nvPr>
            <p:ph type="dt" sz="half" idx="10"/>
          </p:nvPr>
        </p:nvSpPr>
        <p:spPr/>
        <p:txBody>
          <a:bodyPr/>
          <a:lstStyle/>
          <a:p>
            <a:fld id="{75B6D866-545E-49B0-BEFB-21028AEFA0B6}" type="datetimeFigureOut">
              <a:rPr lang="en-US" smtClean="0"/>
              <a:t>1/28/2025</a:t>
            </a:fld>
            <a:endParaRPr lang="en-US"/>
          </a:p>
        </p:txBody>
      </p:sp>
      <p:sp>
        <p:nvSpPr>
          <p:cNvPr id="8" name="Footer Placeholder 7">
            <a:extLst>
              <a:ext uri="{FF2B5EF4-FFF2-40B4-BE49-F238E27FC236}">
                <a16:creationId xmlns:a16="http://schemas.microsoft.com/office/drawing/2014/main" id="{4E988EAC-C503-0CBF-774A-F91BB4EDC7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3DB328-A751-C867-9363-9522DC190515}"/>
              </a:ext>
            </a:extLst>
          </p:cNvPr>
          <p:cNvSpPr>
            <a:spLocks noGrp="1"/>
          </p:cNvSpPr>
          <p:nvPr>
            <p:ph type="sldNum" sz="quarter" idx="12"/>
          </p:nvPr>
        </p:nvSpPr>
        <p:spPr/>
        <p:txBody>
          <a:bodyPr/>
          <a:lstStyle/>
          <a:p>
            <a:fld id="{6BD3AC50-53DE-4E94-88F2-016FF91BBB9E}" type="slidenum">
              <a:rPr lang="en-US" smtClean="0"/>
              <a:t>‹#›</a:t>
            </a:fld>
            <a:endParaRPr lang="en-US"/>
          </a:p>
        </p:txBody>
      </p:sp>
    </p:spTree>
    <p:extLst>
      <p:ext uri="{BB962C8B-B14F-4D97-AF65-F5344CB8AC3E}">
        <p14:creationId xmlns:p14="http://schemas.microsoft.com/office/powerpoint/2010/main" val="3396318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BEAED-7DB2-85AE-2312-CC6F4F0B13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90ABC1-E86E-A2FA-A0AA-3483FC680BE3}"/>
              </a:ext>
            </a:extLst>
          </p:cNvPr>
          <p:cNvSpPr>
            <a:spLocks noGrp="1"/>
          </p:cNvSpPr>
          <p:nvPr>
            <p:ph type="dt" sz="half" idx="10"/>
          </p:nvPr>
        </p:nvSpPr>
        <p:spPr/>
        <p:txBody>
          <a:bodyPr/>
          <a:lstStyle/>
          <a:p>
            <a:fld id="{75B6D866-545E-49B0-BEFB-21028AEFA0B6}" type="datetimeFigureOut">
              <a:rPr lang="en-US" smtClean="0"/>
              <a:t>1/28/2025</a:t>
            </a:fld>
            <a:endParaRPr lang="en-US"/>
          </a:p>
        </p:txBody>
      </p:sp>
      <p:sp>
        <p:nvSpPr>
          <p:cNvPr id="4" name="Footer Placeholder 3">
            <a:extLst>
              <a:ext uri="{FF2B5EF4-FFF2-40B4-BE49-F238E27FC236}">
                <a16:creationId xmlns:a16="http://schemas.microsoft.com/office/drawing/2014/main" id="{4CAD2D0B-6B96-C859-731F-C988DB712B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4AC7B-C077-091A-9F08-9CEB9F6585EC}"/>
              </a:ext>
            </a:extLst>
          </p:cNvPr>
          <p:cNvSpPr>
            <a:spLocks noGrp="1"/>
          </p:cNvSpPr>
          <p:nvPr>
            <p:ph type="sldNum" sz="quarter" idx="12"/>
          </p:nvPr>
        </p:nvSpPr>
        <p:spPr/>
        <p:txBody>
          <a:bodyPr/>
          <a:lstStyle/>
          <a:p>
            <a:fld id="{6BD3AC50-53DE-4E94-88F2-016FF91BBB9E}" type="slidenum">
              <a:rPr lang="en-US" smtClean="0"/>
              <a:t>‹#›</a:t>
            </a:fld>
            <a:endParaRPr lang="en-US"/>
          </a:p>
        </p:txBody>
      </p:sp>
    </p:spTree>
    <p:extLst>
      <p:ext uri="{BB962C8B-B14F-4D97-AF65-F5344CB8AC3E}">
        <p14:creationId xmlns:p14="http://schemas.microsoft.com/office/powerpoint/2010/main" val="229404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710E95-92AC-C4FD-26EB-DAE7ECF06548}"/>
              </a:ext>
            </a:extLst>
          </p:cNvPr>
          <p:cNvSpPr>
            <a:spLocks noGrp="1"/>
          </p:cNvSpPr>
          <p:nvPr>
            <p:ph type="dt" sz="half" idx="10"/>
          </p:nvPr>
        </p:nvSpPr>
        <p:spPr/>
        <p:txBody>
          <a:bodyPr/>
          <a:lstStyle/>
          <a:p>
            <a:fld id="{75B6D866-545E-49B0-BEFB-21028AEFA0B6}" type="datetimeFigureOut">
              <a:rPr lang="en-US" smtClean="0"/>
              <a:t>1/28/2025</a:t>
            </a:fld>
            <a:endParaRPr lang="en-US"/>
          </a:p>
        </p:txBody>
      </p:sp>
      <p:sp>
        <p:nvSpPr>
          <p:cNvPr id="3" name="Footer Placeholder 2">
            <a:extLst>
              <a:ext uri="{FF2B5EF4-FFF2-40B4-BE49-F238E27FC236}">
                <a16:creationId xmlns:a16="http://schemas.microsoft.com/office/drawing/2014/main" id="{393AE3E2-6C54-193B-AB1C-BA60E03036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D27FD3-B6DA-D632-8F10-09210F1B2A2C}"/>
              </a:ext>
            </a:extLst>
          </p:cNvPr>
          <p:cNvSpPr>
            <a:spLocks noGrp="1"/>
          </p:cNvSpPr>
          <p:nvPr>
            <p:ph type="sldNum" sz="quarter" idx="12"/>
          </p:nvPr>
        </p:nvSpPr>
        <p:spPr/>
        <p:txBody>
          <a:bodyPr/>
          <a:lstStyle/>
          <a:p>
            <a:fld id="{6BD3AC50-53DE-4E94-88F2-016FF91BBB9E}" type="slidenum">
              <a:rPr lang="en-US" smtClean="0"/>
              <a:t>‹#›</a:t>
            </a:fld>
            <a:endParaRPr lang="en-US"/>
          </a:p>
        </p:txBody>
      </p:sp>
    </p:spTree>
    <p:extLst>
      <p:ext uri="{BB962C8B-B14F-4D97-AF65-F5344CB8AC3E}">
        <p14:creationId xmlns:p14="http://schemas.microsoft.com/office/powerpoint/2010/main" val="653228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5E3A3-E83C-755D-EEFF-4880066CC2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0158F4-FC44-0491-DEA5-674804F044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6B340E-DE3D-B584-9271-1DB89D24E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DBF053-722A-6B9F-54AE-8EC25A3AFDA1}"/>
              </a:ext>
            </a:extLst>
          </p:cNvPr>
          <p:cNvSpPr>
            <a:spLocks noGrp="1"/>
          </p:cNvSpPr>
          <p:nvPr>
            <p:ph type="dt" sz="half" idx="10"/>
          </p:nvPr>
        </p:nvSpPr>
        <p:spPr/>
        <p:txBody>
          <a:bodyPr/>
          <a:lstStyle/>
          <a:p>
            <a:fld id="{75B6D866-545E-49B0-BEFB-21028AEFA0B6}" type="datetimeFigureOut">
              <a:rPr lang="en-US" smtClean="0"/>
              <a:t>1/28/2025</a:t>
            </a:fld>
            <a:endParaRPr lang="en-US"/>
          </a:p>
        </p:txBody>
      </p:sp>
      <p:sp>
        <p:nvSpPr>
          <p:cNvPr id="6" name="Footer Placeholder 5">
            <a:extLst>
              <a:ext uri="{FF2B5EF4-FFF2-40B4-BE49-F238E27FC236}">
                <a16:creationId xmlns:a16="http://schemas.microsoft.com/office/drawing/2014/main" id="{EAFD11A6-CF0A-4DC1-2B58-5E25FC431A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A3666-AD10-E0A7-2668-9181D927076A}"/>
              </a:ext>
            </a:extLst>
          </p:cNvPr>
          <p:cNvSpPr>
            <a:spLocks noGrp="1"/>
          </p:cNvSpPr>
          <p:nvPr>
            <p:ph type="sldNum" sz="quarter" idx="12"/>
          </p:nvPr>
        </p:nvSpPr>
        <p:spPr/>
        <p:txBody>
          <a:bodyPr/>
          <a:lstStyle/>
          <a:p>
            <a:fld id="{6BD3AC50-53DE-4E94-88F2-016FF91BBB9E}" type="slidenum">
              <a:rPr lang="en-US" smtClean="0"/>
              <a:t>‹#›</a:t>
            </a:fld>
            <a:endParaRPr lang="en-US"/>
          </a:p>
        </p:txBody>
      </p:sp>
    </p:spTree>
    <p:extLst>
      <p:ext uri="{BB962C8B-B14F-4D97-AF65-F5344CB8AC3E}">
        <p14:creationId xmlns:p14="http://schemas.microsoft.com/office/powerpoint/2010/main" val="1340101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A939-2BDB-9000-C338-760D978F60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F6EF5B-0660-85DF-0123-4E768DBDF3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84E126-4218-3899-DF90-FBE878083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EF1E95-FEB7-E3A1-39B5-04ED42886078}"/>
              </a:ext>
            </a:extLst>
          </p:cNvPr>
          <p:cNvSpPr>
            <a:spLocks noGrp="1"/>
          </p:cNvSpPr>
          <p:nvPr>
            <p:ph type="dt" sz="half" idx="10"/>
          </p:nvPr>
        </p:nvSpPr>
        <p:spPr/>
        <p:txBody>
          <a:bodyPr/>
          <a:lstStyle/>
          <a:p>
            <a:fld id="{75B6D866-545E-49B0-BEFB-21028AEFA0B6}" type="datetimeFigureOut">
              <a:rPr lang="en-US" smtClean="0"/>
              <a:t>1/28/2025</a:t>
            </a:fld>
            <a:endParaRPr lang="en-US"/>
          </a:p>
        </p:txBody>
      </p:sp>
      <p:sp>
        <p:nvSpPr>
          <p:cNvPr id="6" name="Footer Placeholder 5">
            <a:extLst>
              <a:ext uri="{FF2B5EF4-FFF2-40B4-BE49-F238E27FC236}">
                <a16:creationId xmlns:a16="http://schemas.microsoft.com/office/drawing/2014/main" id="{23462BCD-D5A0-FB68-9F7F-8150F62C7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A97FFB-927C-E8E6-719D-0DBA738177A4}"/>
              </a:ext>
            </a:extLst>
          </p:cNvPr>
          <p:cNvSpPr>
            <a:spLocks noGrp="1"/>
          </p:cNvSpPr>
          <p:nvPr>
            <p:ph type="sldNum" sz="quarter" idx="12"/>
          </p:nvPr>
        </p:nvSpPr>
        <p:spPr/>
        <p:txBody>
          <a:bodyPr/>
          <a:lstStyle/>
          <a:p>
            <a:fld id="{6BD3AC50-53DE-4E94-88F2-016FF91BBB9E}" type="slidenum">
              <a:rPr lang="en-US" smtClean="0"/>
              <a:t>‹#›</a:t>
            </a:fld>
            <a:endParaRPr lang="en-US"/>
          </a:p>
        </p:txBody>
      </p:sp>
    </p:spTree>
    <p:extLst>
      <p:ext uri="{BB962C8B-B14F-4D97-AF65-F5344CB8AC3E}">
        <p14:creationId xmlns:p14="http://schemas.microsoft.com/office/powerpoint/2010/main" val="727491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97987D-A3E9-C67D-EACD-F2DDB98B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E7483-C2F0-026D-73E3-628ACA062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9B6C91-5E9F-65FA-895E-9270AC34BD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B6D866-545E-49B0-BEFB-21028AEFA0B6}" type="datetimeFigureOut">
              <a:rPr lang="en-US" smtClean="0"/>
              <a:t>1/28/2025</a:t>
            </a:fld>
            <a:endParaRPr lang="en-US"/>
          </a:p>
        </p:txBody>
      </p:sp>
      <p:sp>
        <p:nvSpPr>
          <p:cNvPr id="5" name="Footer Placeholder 4">
            <a:extLst>
              <a:ext uri="{FF2B5EF4-FFF2-40B4-BE49-F238E27FC236}">
                <a16:creationId xmlns:a16="http://schemas.microsoft.com/office/drawing/2014/main" id="{8408F282-1D62-F778-6732-F34C0B4D86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4D9CD85-8542-9D6E-34B0-BF25479D1A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D3AC50-53DE-4E94-88F2-016FF91BBB9E}" type="slidenum">
              <a:rPr lang="en-US" smtClean="0"/>
              <a:t>‹#›</a:t>
            </a:fld>
            <a:endParaRPr lang="en-US"/>
          </a:p>
        </p:txBody>
      </p:sp>
    </p:spTree>
    <p:extLst>
      <p:ext uri="{BB962C8B-B14F-4D97-AF65-F5344CB8AC3E}">
        <p14:creationId xmlns:p14="http://schemas.microsoft.com/office/powerpoint/2010/main" val="3639180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1"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00607" y="1020217"/>
            <a:ext cx="3292000" cy="8000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200"/>
              <a:buNone/>
              <a:defRPr sz="1700" b="1" i="0" u="none" strike="noStrike" cap="none">
                <a:solidFill>
                  <a:srgbClr val="003563"/>
                </a:solidFill>
                <a:latin typeface="Tahoma"/>
                <a:ea typeface="Tahoma"/>
                <a:cs typeface="Tahoma"/>
                <a:sym typeface="Tahoma"/>
              </a:defRPr>
            </a:lvl1pPr>
            <a:lvl2pPr lvl="1">
              <a:spcBef>
                <a:spcPts val="0"/>
              </a:spcBef>
              <a:spcAft>
                <a:spcPts val="0"/>
              </a:spcAft>
              <a:buSzPts val="1200"/>
              <a:buNone/>
              <a:defRPr sz="1500"/>
            </a:lvl2pPr>
            <a:lvl3pPr lvl="2">
              <a:spcBef>
                <a:spcPts val="0"/>
              </a:spcBef>
              <a:spcAft>
                <a:spcPts val="0"/>
              </a:spcAft>
              <a:buSzPts val="1200"/>
              <a:buNone/>
              <a:defRPr sz="1500"/>
            </a:lvl3pPr>
            <a:lvl4pPr lvl="3">
              <a:spcBef>
                <a:spcPts val="0"/>
              </a:spcBef>
              <a:spcAft>
                <a:spcPts val="0"/>
              </a:spcAft>
              <a:buSzPts val="1200"/>
              <a:buNone/>
              <a:defRPr sz="1500"/>
            </a:lvl4pPr>
            <a:lvl5pPr lvl="4">
              <a:spcBef>
                <a:spcPts val="0"/>
              </a:spcBef>
              <a:spcAft>
                <a:spcPts val="0"/>
              </a:spcAft>
              <a:buSzPts val="1200"/>
              <a:buNone/>
              <a:defRPr sz="1500"/>
            </a:lvl5pPr>
            <a:lvl6pPr lvl="5">
              <a:spcBef>
                <a:spcPts val="0"/>
              </a:spcBef>
              <a:spcAft>
                <a:spcPts val="0"/>
              </a:spcAft>
              <a:buSzPts val="1200"/>
              <a:buNone/>
              <a:defRPr sz="1500"/>
            </a:lvl6pPr>
            <a:lvl7pPr lvl="6">
              <a:spcBef>
                <a:spcPts val="0"/>
              </a:spcBef>
              <a:spcAft>
                <a:spcPts val="0"/>
              </a:spcAft>
              <a:buSzPts val="1200"/>
              <a:buNone/>
              <a:defRPr sz="1500"/>
            </a:lvl7pPr>
            <a:lvl8pPr lvl="7">
              <a:spcBef>
                <a:spcPts val="0"/>
              </a:spcBef>
              <a:spcAft>
                <a:spcPts val="0"/>
              </a:spcAft>
              <a:buSzPts val="1200"/>
              <a:buNone/>
              <a:defRPr sz="1500"/>
            </a:lvl8pPr>
            <a:lvl9pPr lvl="8">
              <a:spcBef>
                <a:spcPts val="0"/>
              </a:spcBef>
              <a:spcAft>
                <a:spcPts val="0"/>
              </a:spcAft>
              <a:buSzPts val="1200"/>
              <a:buNone/>
              <a:defRPr sz="1500"/>
            </a:lvl9pPr>
          </a:lstStyle>
          <a:p>
            <a:endParaRPr/>
          </a:p>
        </p:txBody>
      </p:sp>
      <p:sp>
        <p:nvSpPr>
          <p:cNvPr id="7" name="Google Shape;7;p1"/>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200"/>
              <a:buNone/>
              <a:defRPr sz="1500" b="0" i="0" u="none" strike="noStrike" cap="none">
                <a:latin typeface="Calibri"/>
                <a:ea typeface="Calibri"/>
                <a:cs typeface="Calibri"/>
                <a:sym typeface="Calibri"/>
              </a:defRPr>
            </a:lvl1pPr>
            <a:lvl2pPr marL="914400" marR="0" lvl="1" indent="-228600" algn="l" rtl="0">
              <a:spcBef>
                <a:spcPts val="0"/>
              </a:spcBef>
              <a:spcAft>
                <a:spcPts val="0"/>
              </a:spcAft>
              <a:buSzPts val="1200"/>
              <a:buNone/>
              <a:defRPr sz="1500" b="0" i="0" u="none" strike="noStrike" cap="none">
                <a:latin typeface="Calibri"/>
                <a:ea typeface="Calibri"/>
                <a:cs typeface="Calibri"/>
                <a:sym typeface="Calibri"/>
              </a:defRPr>
            </a:lvl2pPr>
            <a:lvl3pPr marL="1371600" marR="0" lvl="2" indent="-228600" algn="l" rtl="0">
              <a:spcBef>
                <a:spcPts val="0"/>
              </a:spcBef>
              <a:spcAft>
                <a:spcPts val="0"/>
              </a:spcAft>
              <a:buSzPts val="1200"/>
              <a:buNone/>
              <a:defRPr sz="1500" b="0" i="0" u="none" strike="noStrike" cap="none">
                <a:latin typeface="Calibri"/>
                <a:ea typeface="Calibri"/>
                <a:cs typeface="Calibri"/>
                <a:sym typeface="Calibri"/>
              </a:defRPr>
            </a:lvl3pPr>
            <a:lvl4pPr marL="1828800" marR="0" lvl="3" indent="-228600" algn="l" rtl="0">
              <a:spcBef>
                <a:spcPts val="0"/>
              </a:spcBef>
              <a:spcAft>
                <a:spcPts val="0"/>
              </a:spcAft>
              <a:buSzPts val="1200"/>
              <a:buNone/>
              <a:defRPr sz="1500" b="0" i="0" u="none" strike="noStrike" cap="none">
                <a:latin typeface="Calibri"/>
                <a:ea typeface="Calibri"/>
                <a:cs typeface="Calibri"/>
                <a:sym typeface="Calibri"/>
              </a:defRPr>
            </a:lvl4pPr>
            <a:lvl5pPr marL="2286000" marR="0" lvl="4" indent="-228600" algn="l" rtl="0">
              <a:spcBef>
                <a:spcPts val="0"/>
              </a:spcBef>
              <a:spcAft>
                <a:spcPts val="0"/>
              </a:spcAft>
              <a:buSzPts val="1200"/>
              <a:buNone/>
              <a:defRPr sz="1500" b="0" i="0" u="none" strike="noStrike" cap="none">
                <a:latin typeface="Calibri"/>
                <a:ea typeface="Calibri"/>
                <a:cs typeface="Calibri"/>
                <a:sym typeface="Calibri"/>
              </a:defRPr>
            </a:lvl5pPr>
            <a:lvl6pPr marL="2743200" marR="0" lvl="5" indent="-228600" algn="l" rtl="0">
              <a:spcBef>
                <a:spcPts val="0"/>
              </a:spcBef>
              <a:spcAft>
                <a:spcPts val="0"/>
              </a:spcAft>
              <a:buSzPts val="1200"/>
              <a:buNone/>
              <a:defRPr sz="1500" b="0" i="0" u="none" strike="noStrike" cap="none">
                <a:latin typeface="Calibri"/>
                <a:ea typeface="Calibri"/>
                <a:cs typeface="Calibri"/>
                <a:sym typeface="Calibri"/>
              </a:defRPr>
            </a:lvl6pPr>
            <a:lvl7pPr marL="3200400" marR="0" lvl="6" indent="-228600" algn="l" rtl="0">
              <a:spcBef>
                <a:spcPts val="0"/>
              </a:spcBef>
              <a:spcAft>
                <a:spcPts val="0"/>
              </a:spcAft>
              <a:buSzPts val="1200"/>
              <a:buNone/>
              <a:defRPr sz="1500" b="0" i="0" u="none" strike="noStrike" cap="none">
                <a:latin typeface="Calibri"/>
                <a:ea typeface="Calibri"/>
                <a:cs typeface="Calibri"/>
                <a:sym typeface="Calibri"/>
              </a:defRPr>
            </a:lvl7pPr>
            <a:lvl8pPr marL="3657600" marR="0" lvl="7" indent="-228600" algn="l" rtl="0">
              <a:spcBef>
                <a:spcPts val="0"/>
              </a:spcBef>
              <a:spcAft>
                <a:spcPts val="0"/>
              </a:spcAft>
              <a:buSzPts val="1200"/>
              <a:buNone/>
              <a:defRPr sz="1500" b="0" i="0" u="none" strike="noStrike" cap="none">
                <a:latin typeface="Calibri"/>
                <a:ea typeface="Calibri"/>
                <a:cs typeface="Calibri"/>
                <a:sym typeface="Calibri"/>
              </a:defRPr>
            </a:lvl8pPr>
            <a:lvl9pPr marL="4114800" marR="0" lvl="8" indent="-228600" algn="l" rtl="0">
              <a:spcBef>
                <a:spcPts val="0"/>
              </a:spcBef>
              <a:spcAft>
                <a:spcPts val="0"/>
              </a:spcAft>
              <a:buSzPts val="1200"/>
              <a:buNone/>
              <a:defRPr sz="15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1000607" y="6311981"/>
            <a:ext cx="919200" cy="191200"/>
          </a:xfrm>
          <a:prstGeom prst="rect">
            <a:avLst/>
          </a:prstGeom>
          <a:noFill/>
          <a:ln>
            <a:noFill/>
          </a:ln>
        </p:spPr>
        <p:txBody>
          <a:bodyPr spcFirstLastPara="1" wrap="square" lIns="0" tIns="0" rIns="0" bIns="0" anchor="t" anchorCtr="0">
            <a:spAutoFit/>
          </a:bodyPr>
          <a:lstStyle>
            <a:lvl1pPr lvl="0">
              <a:spcBef>
                <a:spcPts val="0"/>
              </a:spcBef>
              <a:spcAft>
                <a:spcPts val="0"/>
              </a:spcAft>
              <a:buSzPts val="1200"/>
              <a:buNone/>
              <a:defRPr sz="1200" b="0" i="0">
                <a:solidFill>
                  <a:srgbClr val="003563"/>
                </a:solidFill>
                <a:latin typeface="Arimo"/>
                <a:ea typeface="Arimo"/>
                <a:cs typeface="Arimo"/>
                <a:sym typeface="Arimo"/>
              </a:defRPr>
            </a:lvl1pPr>
            <a:lvl2pPr lvl="1">
              <a:spcBef>
                <a:spcPts val="0"/>
              </a:spcBef>
              <a:spcAft>
                <a:spcPts val="0"/>
              </a:spcAft>
              <a:buSzPts val="1200"/>
              <a:buNone/>
              <a:defRPr sz="2000"/>
            </a:lvl2pPr>
            <a:lvl3pPr lvl="2">
              <a:spcBef>
                <a:spcPts val="0"/>
              </a:spcBef>
              <a:spcAft>
                <a:spcPts val="0"/>
              </a:spcAft>
              <a:buSzPts val="1200"/>
              <a:buNone/>
              <a:defRPr sz="2000"/>
            </a:lvl3pPr>
            <a:lvl4pPr lvl="3">
              <a:spcBef>
                <a:spcPts val="0"/>
              </a:spcBef>
              <a:spcAft>
                <a:spcPts val="0"/>
              </a:spcAft>
              <a:buSzPts val="1200"/>
              <a:buNone/>
              <a:defRPr sz="2000"/>
            </a:lvl4pPr>
            <a:lvl5pPr lvl="4">
              <a:spcBef>
                <a:spcPts val="0"/>
              </a:spcBef>
              <a:spcAft>
                <a:spcPts val="0"/>
              </a:spcAft>
              <a:buSzPts val="1200"/>
              <a:buNone/>
              <a:defRPr sz="2000"/>
            </a:lvl5pPr>
            <a:lvl6pPr lvl="5">
              <a:spcBef>
                <a:spcPts val="0"/>
              </a:spcBef>
              <a:spcAft>
                <a:spcPts val="0"/>
              </a:spcAft>
              <a:buSzPts val="1200"/>
              <a:buNone/>
              <a:defRPr sz="2000"/>
            </a:lvl6pPr>
            <a:lvl7pPr lvl="6">
              <a:spcBef>
                <a:spcPts val="0"/>
              </a:spcBef>
              <a:spcAft>
                <a:spcPts val="0"/>
              </a:spcAft>
              <a:buSzPts val="1200"/>
              <a:buNone/>
              <a:defRPr sz="2000"/>
            </a:lvl7pPr>
            <a:lvl8pPr lvl="7">
              <a:spcBef>
                <a:spcPts val="0"/>
              </a:spcBef>
              <a:spcAft>
                <a:spcPts val="0"/>
              </a:spcAft>
              <a:buSzPts val="1200"/>
              <a:buNone/>
              <a:defRPr sz="2000"/>
            </a:lvl8pPr>
            <a:lvl9pPr lvl="8">
              <a:spcBef>
                <a:spcPts val="0"/>
              </a:spcBef>
              <a:spcAft>
                <a:spcPts val="0"/>
              </a:spcAft>
              <a:buSzPts val="1200"/>
              <a:buNone/>
              <a:defRPr sz="2000"/>
            </a:lvl9pPr>
          </a:lstStyle>
          <a:p>
            <a:endParaRPr/>
          </a:p>
        </p:txBody>
      </p:sp>
      <p:sp>
        <p:nvSpPr>
          <p:cNvPr id="9" name="Google Shape;9;p1"/>
          <p:cNvSpPr txBox="1">
            <a:spLocks noGrp="1"/>
          </p:cNvSpPr>
          <p:nvPr>
            <p:ph type="dt" idx="10"/>
          </p:nvPr>
        </p:nvSpPr>
        <p:spPr>
          <a:xfrm>
            <a:off x="609600" y="6377940"/>
            <a:ext cx="2804000" cy="342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200"/>
              <a:buNone/>
              <a:defRPr sz="2000">
                <a:solidFill>
                  <a:srgbClr val="888888"/>
                </a:solidFill>
              </a:defRPr>
            </a:lvl1pPr>
            <a:lvl2pPr lvl="1">
              <a:spcBef>
                <a:spcPts val="0"/>
              </a:spcBef>
              <a:spcAft>
                <a:spcPts val="0"/>
              </a:spcAft>
              <a:buSzPts val="1200"/>
              <a:buNone/>
              <a:defRPr sz="2000"/>
            </a:lvl2pPr>
            <a:lvl3pPr lvl="2">
              <a:spcBef>
                <a:spcPts val="0"/>
              </a:spcBef>
              <a:spcAft>
                <a:spcPts val="0"/>
              </a:spcAft>
              <a:buSzPts val="1200"/>
              <a:buNone/>
              <a:defRPr sz="2000"/>
            </a:lvl3pPr>
            <a:lvl4pPr lvl="3">
              <a:spcBef>
                <a:spcPts val="0"/>
              </a:spcBef>
              <a:spcAft>
                <a:spcPts val="0"/>
              </a:spcAft>
              <a:buSzPts val="1200"/>
              <a:buNone/>
              <a:defRPr sz="2000"/>
            </a:lvl4pPr>
            <a:lvl5pPr lvl="4">
              <a:spcBef>
                <a:spcPts val="0"/>
              </a:spcBef>
              <a:spcAft>
                <a:spcPts val="0"/>
              </a:spcAft>
              <a:buSzPts val="1200"/>
              <a:buNone/>
              <a:defRPr sz="2000"/>
            </a:lvl5pPr>
            <a:lvl6pPr lvl="5">
              <a:spcBef>
                <a:spcPts val="0"/>
              </a:spcBef>
              <a:spcAft>
                <a:spcPts val="0"/>
              </a:spcAft>
              <a:buSzPts val="1200"/>
              <a:buNone/>
              <a:defRPr sz="2000"/>
            </a:lvl6pPr>
            <a:lvl7pPr lvl="6">
              <a:spcBef>
                <a:spcPts val="0"/>
              </a:spcBef>
              <a:spcAft>
                <a:spcPts val="0"/>
              </a:spcAft>
              <a:buSzPts val="1200"/>
              <a:buNone/>
              <a:defRPr sz="2000"/>
            </a:lvl7pPr>
            <a:lvl8pPr lvl="7">
              <a:spcBef>
                <a:spcPts val="0"/>
              </a:spcBef>
              <a:spcAft>
                <a:spcPts val="0"/>
              </a:spcAft>
              <a:buSzPts val="1200"/>
              <a:buNone/>
              <a:defRPr sz="2000"/>
            </a:lvl8pPr>
            <a:lvl9pPr lvl="8">
              <a:spcBef>
                <a:spcPts val="0"/>
              </a:spcBef>
              <a:spcAft>
                <a:spcPts val="0"/>
              </a:spcAft>
              <a:buSzPts val="1200"/>
              <a:buNone/>
              <a:defRPr sz="2000"/>
            </a:lvl9pPr>
          </a:lstStyle>
          <a:p>
            <a:endParaRPr/>
          </a:p>
        </p:txBody>
      </p:sp>
      <p:sp>
        <p:nvSpPr>
          <p:cNvPr id="10" name="Google Shape;10;p1"/>
          <p:cNvSpPr txBox="1">
            <a:spLocks noGrp="1"/>
          </p:cNvSpPr>
          <p:nvPr>
            <p:ph type="sldNum" idx="12"/>
          </p:nvPr>
        </p:nvSpPr>
        <p:spPr>
          <a:xfrm>
            <a:off x="10926711" y="6311981"/>
            <a:ext cx="311600" cy="369332"/>
          </a:xfrm>
          <a:prstGeom prst="rect">
            <a:avLst/>
          </a:prstGeom>
          <a:noFill/>
          <a:ln>
            <a:noFill/>
          </a:ln>
        </p:spPr>
        <p:txBody>
          <a:bodyPr spcFirstLastPara="1" wrap="square" lIns="0" tIns="0" rIns="0" bIns="0" anchor="t" anchorCtr="0">
            <a:spAutoFit/>
          </a:bodyPr>
          <a:lstStyle>
            <a:lvl1pPr marL="135463" lvl="0" indent="0">
              <a:lnSpc>
                <a:spcPct val="100000"/>
              </a:lnSpc>
              <a:spcBef>
                <a:spcPts val="0"/>
              </a:spcBef>
              <a:buNone/>
              <a:defRPr sz="1200" b="0" i="0">
                <a:solidFill>
                  <a:srgbClr val="FFFFFF"/>
                </a:solidFill>
                <a:latin typeface="Arimo"/>
                <a:ea typeface="Arimo"/>
                <a:cs typeface="Arimo"/>
                <a:sym typeface="Arimo"/>
              </a:defRPr>
            </a:lvl1pPr>
            <a:lvl2pPr marL="135463" lvl="1" indent="0">
              <a:lnSpc>
                <a:spcPct val="100000"/>
              </a:lnSpc>
              <a:spcBef>
                <a:spcPts val="0"/>
              </a:spcBef>
              <a:buNone/>
              <a:defRPr sz="1200" b="0" i="0">
                <a:solidFill>
                  <a:srgbClr val="FFFFFF"/>
                </a:solidFill>
                <a:latin typeface="Arimo"/>
                <a:ea typeface="Arimo"/>
                <a:cs typeface="Arimo"/>
                <a:sym typeface="Arimo"/>
              </a:defRPr>
            </a:lvl2pPr>
            <a:lvl3pPr marL="135463" lvl="2" indent="0">
              <a:lnSpc>
                <a:spcPct val="100000"/>
              </a:lnSpc>
              <a:spcBef>
                <a:spcPts val="0"/>
              </a:spcBef>
              <a:buNone/>
              <a:defRPr sz="1200" b="0" i="0">
                <a:solidFill>
                  <a:srgbClr val="FFFFFF"/>
                </a:solidFill>
                <a:latin typeface="Arimo"/>
                <a:ea typeface="Arimo"/>
                <a:cs typeface="Arimo"/>
                <a:sym typeface="Arimo"/>
              </a:defRPr>
            </a:lvl3pPr>
            <a:lvl4pPr marL="135463" lvl="3" indent="0">
              <a:lnSpc>
                <a:spcPct val="100000"/>
              </a:lnSpc>
              <a:spcBef>
                <a:spcPts val="0"/>
              </a:spcBef>
              <a:buNone/>
              <a:defRPr sz="1200" b="0" i="0">
                <a:solidFill>
                  <a:srgbClr val="FFFFFF"/>
                </a:solidFill>
                <a:latin typeface="Arimo"/>
                <a:ea typeface="Arimo"/>
                <a:cs typeface="Arimo"/>
                <a:sym typeface="Arimo"/>
              </a:defRPr>
            </a:lvl4pPr>
            <a:lvl5pPr marL="135463" lvl="4" indent="0">
              <a:lnSpc>
                <a:spcPct val="100000"/>
              </a:lnSpc>
              <a:spcBef>
                <a:spcPts val="0"/>
              </a:spcBef>
              <a:buNone/>
              <a:defRPr sz="1200" b="0" i="0">
                <a:solidFill>
                  <a:srgbClr val="FFFFFF"/>
                </a:solidFill>
                <a:latin typeface="Arimo"/>
                <a:ea typeface="Arimo"/>
                <a:cs typeface="Arimo"/>
                <a:sym typeface="Arimo"/>
              </a:defRPr>
            </a:lvl5pPr>
            <a:lvl6pPr marL="135463" lvl="5" indent="0">
              <a:lnSpc>
                <a:spcPct val="100000"/>
              </a:lnSpc>
              <a:spcBef>
                <a:spcPts val="0"/>
              </a:spcBef>
              <a:buNone/>
              <a:defRPr sz="1200" b="0" i="0">
                <a:solidFill>
                  <a:srgbClr val="FFFFFF"/>
                </a:solidFill>
                <a:latin typeface="Arimo"/>
                <a:ea typeface="Arimo"/>
                <a:cs typeface="Arimo"/>
                <a:sym typeface="Arimo"/>
              </a:defRPr>
            </a:lvl6pPr>
            <a:lvl7pPr marL="135463" lvl="6" indent="0">
              <a:lnSpc>
                <a:spcPct val="100000"/>
              </a:lnSpc>
              <a:spcBef>
                <a:spcPts val="0"/>
              </a:spcBef>
              <a:buNone/>
              <a:defRPr sz="1200" b="0" i="0">
                <a:solidFill>
                  <a:srgbClr val="FFFFFF"/>
                </a:solidFill>
                <a:latin typeface="Arimo"/>
                <a:ea typeface="Arimo"/>
                <a:cs typeface="Arimo"/>
                <a:sym typeface="Arimo"/>
              </a:defRPr>
            </a:lvl7pPr>
            <a:lvl8pPr marL="135463" lvl="7" indent="0">
              <a:lnSpc>
                <a:spcPct val="100000"/>
              </a:lnSpc>
              <a:spcBef>
                <a:spcPts val="0"/>
              </a:spcBef>
              <a:buNone/>
              <a:defRPr sz="1200" b="0" i="0">
                <a:solidFill>
                  <a:srgbClr val="FFFFFF"/>
                </a:solidFill>
                <a:latin typeface="Arimo"/>
                <a:ea typeface="Arimo"/>
                <a:cs typeface="Arimo"/>
                <a:sym typeface="Arimo"/>
              </a:defRPr>
            </a:lvl8pPr>
            <a:lvl9pPr marL="135463" lvl="8" indent="0">
              <a:lnSpc>
                <a:spcPct val="100000"/>
              </a:lnSpc>
              <a:spcBef>
                <a:spcPts val="0"/>
              </a:spcBef>
              <a:buNone/>
              <a:defRPr sz="1200" b="0" i="0">
                <a:solidFill>
                  <a:srgbClr val="FFFFFF"/>
                </a:solidFill>
                <a:latin typeface="Arimo"/>
                <a:ea typeface="Arimo"/>
                <a:cs typeface="Arimo"/>
                <a:sym typeface="Arimo"/>
              </a:defRPr>
            </a:lvl9pPr>
          </a:lstStyle>
          <a:p>
            <a:pPr marL="135463" lvl="0" indent="0" algn="l" rtl="0">
              <a:spcBef>
                <a:spcPts val="0"/>
              </a:spcBef>
              <a:spcAft>
                <a:spcPts val="0"/>
              </a:spcAft>
              <a:buNone/>
            </a:pPr>
            <a:fld id="{00000000-1234-1234-1234-123412341234}" type="slidenum">
              <a:rPr lang="en-US"/>
              <a:pPr marL="135463" lvl="0" indent="0" algn="l" rtl="0">
                <a:spcBef>
                  <a:spcPts val="0"/>
                </a:spcBef>
                <a:spcAft>
                  <a:spcPts val="0"/>
                </a:spcAft>
                <a:buNone/>
              </a:pPr>
              <a:t>‹#›</a:t>
            </a:fld>
            <a:endParaRPr sz="16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63" r:id="rId2"/>
    <p:sldLayoutId id="214748366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5.png"/><Relationship Id="rId7"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2.png"/><Relationship Id="rId4" Type="http://schemas.openxmlformats.org/officeDocument/2006/relationships/image" Target="../media/image20.jpeg"/><Relationship Id="rId9"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2">
          <a:extLst>
            <a:ext uri="{FF2B5EF4-FFF2-40B4-BE49-F238E27FC236}">
              <a16:creationId xmlns:a16="http://schemas.microsoft.com/office/drawing/2014/main" id="{391CD855-D2F9-BF39-C7ED-308833C0206D}"/>
            </a:ext>
          </a:extLst>
        </p:cNvPr>
        <p:cNvGrpSpPr/>
        <p:nvPr/>
      </p:nvGrpSpPr>
      <p:grpSpPr>
        <a:xfrm>
          <a:off x="0" y="0"/>
          <a:ext cx="0" cy="0"/>
          <a:chOff x="0" y="0"/>
          <a:chExt cx="0" cy="0"/>
        </a:xfrm>
      </p:grpSpPr>
      <p:sp>
        <p:nvSpPr>
          <p:cNvPr id="10" name="Google Shape;46;p7">
            <a:extLst>
              <a:ext uri="{FF2B5EF4-FFF2-40B4-BE49-F238E27FC236}">
                <a16:creationId xmlns:a16="http://schemas.microsoft.com/office/drawing/2014/main" id="{EDF81853-2CCC-E676-FD57-DEA52EE25C60}"/>
              </a:ext>
            </a:extLst>
          </p:cNvPr>
          <p:cNvSpPr/>
          <p:nvPr/>
        </p:nvSpPr>
        <p:spPr>
          <a:xfrm>
            <a:off x="8311896" y="0"/>
            <a:ext cx="3880104" cy="6858000"/>
          </a:xfrm>
          <a:prstGeom prst="rect">
            <a:avLst/>
          </a:prstGeom>
          <a:solidFill>
            <a:srgbClr val="215F9A"/>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50" name="Google Shape;50;p7">
            <a:extLst>
              <a:ext uri="{FF2B5EF4-FFF2-40B4-BE49-F238E27FC236}">
                <a16:creationId xmlns:a16="http://schemas.microsoft.com/office/drawing/2014/main" id="{E948C3E5-E1C6-D1E1-3CC1-8131FBDD6410}"/>
              </a:ext>
            </a:extLst>
          </p:cNvPr>
          <p:cNvSpPr txBox="1"/>
          <p:nvPr/>
        </p:nvSpPr>
        <p:spPr>
          <a:xfrm>
            <a:off x="365006" y="2664644"/>
            <a:ext cx="9046400" cy="1025946"/>
          </a:xfrm>
          <a:prstGeom prst="rect">
            <a:avLst/>
          </a:prstGeom>
          <a:noFill/>
          <a:ln>
            <a:noFill/>
          </a:ln>
        </p:spPr>
        <p:txBody>
          <a:bodyPr spcFirstLastPara="1" wrap="square" lIns="121900" tIns="121900" rIns="121900" bIns="121900" anchor="t" anchorCtr="0">
            <a:spAutoFit/>
          </a:bodyPr>
          <a:lstStyle/>
          <a:p>
            <a:r>
              <a:rPr lang="mk-MK" sz="5067" b="1" dirty="0">
                <a:solidFill>
                  <a:srgbClr val="003563"/>
                </a:solidFill>
                <a:latin typeface="Tahoma"/>
                <a:ea typeface="Tahoma"/>
                <a:cs typeface="Tahoma"/>
                <a:sym typeface="Tahoma"/>
              </a:rPr>
              <a:t>Безбеден интернет</a:t>
            </a:r>
          </a:p>
        </p:txBody>
      </p:sp>
      <p:sp>
        <p:nvSpPr>
          <p:cNvPr id="6" name="Google Shape;50;p7">
            <a:extLst>
              <a:ext uri="{FF2B5EF4-FFF2-40B4-BE49-F238E27FC236}">
                <a16:creationId xmlns:a16="http://schemas.microsoft.com/office/drawing/2014/main" id="{13993B0A-2112-645D-51F0-F44F1E62C768}"/>
              </a:ext>
            </a:extLst>
          </p:cNvPr>
          <p:cNvSpPr txBox="1"/>
          <p:nvPr/>
        </p:nvSpPr>
        <p:spPr>
          <a:xfrm>
            <a:off x="365007" y="3429000"/>
            <a:ext cx="9046400" cy="523180"/>
          </a:xfrm>
          <a:prstGeom prst="rect">
            <a:avLst/>
          </a:prstGeom>
          <a:noFill/>
          <a:ln>
            <a:noFill/>
          </a:ln>
        </p:spPr>
        <p:txBody>
          <a:bodyPr spcFirstLastPara="1" wrap="square" lIns="121900" tIns="121900" rIns="121900" bIns="121900" anchor="t" anchorCtr="0">
            <a:spAutoFit/>
          </a:bodyPr>
          <a:lstStyle/>
          <a:p>
            <a:r>
              <a:rPr lang="ru-RU" dirty="0">
                <a:solidFill>
                  <a:srgbClr val="003563"/>
                </a:solidFill>
              </a:rPr>
              <a:t>паметно и безбедно користење на интернетот</a:t>
            </a:r>
            <a:endParaRPr lang="mk-MK" b="1" dirty="0">
              <a:solidFill>
                <a:srgbClr val="003563"/>
              </a:solidFill>
              <a:latin typeface="Tahoma"/>
              <a:ea typeface="Tahoma"/>
              <a:cs typeface="Tahoma"/>
              <a:sym typeface="Tahoma"/>
            </a:endParaRPr>
          </a:p>
        </p:txBody>
      </p:sp>
      <p:pic>
        <p:nvPicPr>
          <p:cNvPr id="11" name="Google Shape;51;p7">
            <a:extLst>
              <a:ext uri="{FF2B5EF4-FFF2-40B4-BE49-F238E27FC236}">
                <a16:creationId xmlns:a16="http://schemas.microsoft.com/office/drawing/2014/main" id="{70F0D0EB-7852-C6B9-90FF-E753BF1CDEC8}"/>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365007" y="407613"/>
            <a:ext cx="1966713" cy="717884"/>
          </a:xfrm>
          <a:prstGeom prst="rect">
            <a:avLst/>
          </a:prstGeom>
          <a:noFill/>
          <a:ln>
            <a:noFill/>
          </a:ln>
        </p:spPr>
      </p:pic>
      <p:sp>
        <p:nvSpPr>
          <p:cNvPr id="3" name="Google Shape;62;p8">
            <a:extLst>
              <a:ext uri="{FF2B5EF4-FFF2-40B4-BE49-F238E27FC236}">
                <a16:creationId xmlns:a16="http://schemas.microsoft.com/office/drawing/2014/main" id="{E06D0A30-0823-78FA-A55F-5665AD20B1FA}"/>
              </a:ext>
            </a:extLst>
          </p:cNvPr>
          <p:cNvSpPr/>
          <p:nvPr/>
        </p:nvSpPr>
        <p:spPr>
          <a:xfrm>
            <a:off x="8595359" y="1676921"/>
            <a:ext cx="3596641" cy="3504158"/>
          </a:xfrm>
          <a:custGeom>
            <a:avLst/>
            <a:gdLst/>
            <a:ahLst/>
            <a:cxnLst/>
            <a:rect l="l" t="t" r="r" b="b"/>
            <a:pathLst>
              <a:path w="4105275" h="4592955" extrusionOk="0">
                <a:moveTo>
                  <a:pt x="2114842" y="626325"/>
                </a:moveTo>
                <a:lnTo>
                  <a:pt x="2062518" y="628129"/>
                </a:lnTo>
                <a:lnTo>
                  <a:pt x="2011184" y="633450"/>
                </a:lnTo>
                <a:lnTo>
                  <a:pt x="1960943" y="642188"/>
                </a:lnTo>
                <a:lnTo>
                  <a:pt x="1911908" y="654215"/>
                </a:lnTo>
                <a:lnTo>
                  <a:pt x="1864207" y="669417"/>
                </a:lnTo>
                <a:lnTo>
                  <a:pt x="1817979" y="687654"/>
                </a:lnTo>
                <a:lnTo>
                  <a:pt x="1773313" y="708825"/>
                </a:lnTo>
                <a:lnTo>
                  <a:pt x="1730349" y="732802"/>
                </a:lnTo>
                <a:lnTo>
                  <a:pt x="1689201" y="759472"/>
                </a:lnTo>
                <a:lnTo>
                  <a:pt x="1649996" y="788708"/>
                </a:lnTo>
                <a:lnTo>
                  <a:pt x="1612861" y="820394"/>
                </a:lnTo>
                <a:lnTo>
                  <a:pt x="1577898" y="854405"/>
                </a:lnTo>
                <a:lnTo>
                  <a:pt x="1544116" y="891882"/>
                </a:lnTo>
                <a:lnTo>
                  <a:pt x="1512925" y="931595"/>
                </a:lnTo>
                <a:lnTo>
                  <a:pt x="1484464" y="973416"/>
                </a:lnTo>
                <a:lnTo>
                  <a:pt x="1458849" y="1017206"/>
                </a:lnTo>
                <a:lnTo>
                  <a:pt x="1436230" y="1062837"/>
                </a:lnTo>
                <a:lnTo>
                  <a:pt x="1416723" y="1110157"/>
                </a:lnTo>
                <a:lnTo>
                  <a:pt x="1400467" y="1159065"/>
                </a:lnTo>
                <a:lnTo>
                  <a:pt x="1387589" y="1209408"/>
                </a:lnTo>
                <a:lnTo>
                  <a:pt x="1378242" y="1261059"/>
                </a:lnTo>
                <a:lnTo>
                  <a:pt x="1372527" y="1313878"/>
                </a:lnTo>
                <a:lnTo>
                  <a:pt x="1370596" y="1367726"/>
                </a:lnTo>
                <a:lnTo>
                  <a:pt x="1369009" y="1318983"/>
                </a:lnTo>
                <a:lnTo>
                  <a:pt x="1364322" y="1271079"/>
                </a:lnTo>
                <a:lnTo>
                  <a:pt x="1356639" y="1224102"/>
                </a:lnTo>
                <a:lnTo>
                  <a:pt x="1346047" y="1178179"/>
                </a:lnTo>
                <a:lnTo>
                  <a:pt x="1332649" y="1133386"/>
                </a:lnTo>
                <a:lnTo>
                  <a:pt x="1316532" y="1089825"/>
                </a:lnTo>
                <a:lnTo>
                  <a:pt x="1297813" y="1047584"/>
                </a:lnTo>
                <a:lnTo>
                  <a:pt x="1276591" y="1006792"/>
                </a:lnTo>
                <a:lnTo>
                  <a:pt x="1252943" y="967511"/>
                </a:lnTo>
                <a:lnTo>
                  <a:pt x="1226985" y="929855"/>
                </a:lnTo>
                <a:lnTo>
                  <a:pt x="1198803" y="893927"/>
                </a:lnTo>
                <a:lnTo>
                  <a:pt x="1168501" y="859815"/>
                </a:lnTo>
                <a:lnTo>
                  <a:pt x="1136180" y="827620"/>
                </a:lnTo>
                <a:lnTo>
                  <a:pt x="1101940" y="797433"/>
                </a:lnTo>
                <a:lnTo>
                  <a:pt x="1065872" y="769366"/>
                </a:lnTo>
                <a:lnTo>
                  <a:pt x="1028065" y="743508"/>
                </a:lnTo>
                <a:lnTo>
                  <a:pt x="988644" y="719950"/>
                </a:lnTo>
                <a:lnTo>
                  <a:pt x="947686" y="698804"/>
                </a:lnTo>
                <a:lnTo>
                  <a:pt x="905294" y="680161"/>
                </a:lnTo>
                <a:lnTo>
                  <a:pt x="861568" y="664121"/>
                </a:lnTo>
                <a:lnTo>
                  <a:pt x="816597" y="650773"/>
                </a:lnTo>
                <a:lnTo>
                  <a:pt x="770496" y="640219"/>
                </a:lnTo>
                <a:lnTo>
                  <a:pt x="723353" y="632561"/>
                </a:lnTo>
                <a:lnTo>
                  <a:pt x="675259" y="627900"/>
                </a:lnTo>
                <a:lnTo>
                  <a:pt x="626338" y="626325"/>
                </a:lnTo>
                <a:lnTo>
                  <a:pt x="626338" y="2114816"/>
                </a:lnTo>
                <a:lnTo>
                  <a:pt x="2114842" y="2114816"/>
                </a:lnTo>
                <a:lnTo>
                  <a:pt x="2114842" y="626325"/>
                </a:lnTo>
                <a:close/>
              </a:path>
              <a:path w="4105275" h="4592955" extrusionOk="0">
                <a:moveTo>
                  <a:pt x="2114880" y="2314651"/>
                </a:moveTo>
                <a:lnTo>
                  <a:pt x="1071638" y="2314651"/>
                </a:lnTo>
                <a:lnTo>
                  <a:pt x="1023112" y="2317331"/>
                </a:lnTo>
                <a:lnTo>
                  <a:pt x="976109" y="2325166"/>
                </a:lnTo>
                <a:lnTo>
                  <a:pt x="930884" y="2337879"/>
                </a:lnTo>
                <a:lnTo>
                  <a:pt x="887717" y="2355215"/>
                </a:lnTo>
                <a:lnTo>
                  <a:pt x="846874" y="2376868"/>
                </a:lnTo>
                <a:lnTo>
                  <a:pt x="808647" y="2402560"/>
                </a:lnTo>
                <a:lnTo>
                  <a:pt x="773277" y="2432037"/>
                </a:lnTo>
                <a:lnTo>
                  <a:pt x="741057" y="2465006"/>
                </a:lnTo>
                <a:lnTo>
                  <a:pt x="712254" y="2501201"/>
                </a:lnTo>
                <a:lnTo>
                  <a:pt x="687133" y="2540317"/>
                </a:lnTo>
                <a:lnTo>
                  <a:pt x="665962" y="2582100"/>
                </a:lnTo>
                <a:lnTo>
                  <a:pt x="649033" y="2626271"/>
                </a:lnTo>
                <a:lnTo>
                  <a:pt x="636600" y="2672537"/>
                </a:lnTo>
                <a:lnTo>
                  <a:pt x="628942" y="2720632"/>
                </a:lnTo>
                <a:lnTo>
                  <a:pt x="626338" y="2770276"/>
                </a:lnTo>
                <a:lnTo>
                  <a:pt x="626338" y="2810827"/>
                </a:lnTo>
                <a:lnTo>
                  <a:pt x="628548" y="2858617"/>
                </a:lnTo>
                <a:lnTo>
                  <a:pt x="635076" y="2905125"/>
                </a:lnTo>
                <a:lnTo>
                  <a:pt x="645706" y="2950133"/>
                </a:lnTo>
                <a:lnTo>
                  <a:pt x="660222" y="2993440"/>
                </a:lnTo>
                <a:lnTo>
                  <a:pt x="678446" y="3034830"/>
                </a:lnTo>
                <a:lnTo>
                  <a:pt x="700151" y="3074111"/>
                </a:lnTo>
                <a:lnTo>
                  <a:pt x="725157" y="3111068"/>
                </a:lnTo>
                <a:lnTo>
                  <a:pt x="753237" y="3145498"/>
                </a:lnTo>
                <a:lnTo>
                  <a:pt x="784199" y="3177184"/>
                </a:lnTo>
                <a:lnTo>
                  <a:pt x="817841" y="3205911"/>
                </a:lnTo>
                <a:lnTo>
                  <a:pt x="853960" y="3231489"/>
                </a:lnTo>
                <a:lnTo>
                  <a:pt x="892352" y="3253702"/>
                </a:lnTo>
                <a:lnTo>
                  <a:pt x="932815" y="3272345"/>
                </a:lnTo>
                <a:lnTo>
                  <a:pt x="975131" y="3287204"/>
                </a:lnTo>
                <a:lnTo>
                  <a:pt x="1019124" y="3298075"/>
                </a:lnTo>
                <a:lnTo>
                  <a:pt x="1064564" y="3304756"/>
                </a:lnTo>
                <a:lnTo>
                  <a:pt x="1111275" y="3307016"/>
                </a:lnTo>
                <a:lnTo>
                  <a:pt x="626338" y="3307016"/>
                </a:lnTo>
                <a:lnTo>
                  <a:pt x="626338" y="3803192"/>
                </a:lnTo>
                <a:lnTo>
                  <a:pt x="1669592" y="3803192"/>
                </a:lnTo>
                <a:lnTo>
                  <a:pt x="1718106" y="3800525"/>
                </a:lnTo>
                <a:lnTo>
                  <a:pt x="1765109" y="3792690"/>
                </a:lnTo>
                <a:lnTo>
                  <a:pt x="1810334" y="3779977"/>
                </a:lnTo>
                <a:lnTo>
                  <a:pt x="1853488" y="3762641"/>
                </a:lnTo>
                <a:lnTo>
                  <a:pt x="1894332" y="3740988"/>
                </a:lnTo>
                <a:lnTo>
                  <a:pt x="1932571" y="3715296"/>
                </a:lnTo>
                <a:lnTo>
                  <a:pt x="1967928" y="3685819"/>
                </a:lnTo>
                <a:lnTo>
                  <a:pt x="2000148" y="3652850"/>
                </a:lnTo>
                <a:lnTo>
                  <a:pt x="2028964" y="3616655"/>
                </a:lnTo>
                <a:lnTo>
                  <a:pt x="2054072" y="3577539"/>
                </a:lnTo>
                <a:lnTo>
                  <a:pt x="2075243" y="3535756"/>
                </a:lnTo>
                <a:lnTo>
                  <a:pt x="2092172" y="3491585"/>
                </a:lnTo>
                <a:lnTo>
                  <a:pt x="2104605" y="3445319"/>
                </a:lnTo>
                <a:lnTo>
                  <a:pt x="2112264" y="3397224"/>
                </a:lnTo>
                <a:lnTo>
                  <a:pt x="2114880" y="3347580"/>
                </a:lnTo>
                <a:lnTo>
                  <a:pt x="2114880" y="3266452"/>
                </a:lnTo>
                <a:lnTo>
                  <a:pt x="2112264" y="3216821"/>
                </a:lnTo>
                <a:lnTo>
                  <a:pt x="2104605" y="3168713"/>
                </a:lnTo>
                <a:lnTo>
                  <a:pt x="2092172" y="3122447"/>
                </a:lnTo>
                <a:lnTo>
                  <a:pt x="2075243" y="3078289"/>
                </a:lnTo>
                <a:lnTo>
                  <a:pt x="2054072" y="3036506"/>
                </a:lnTo>
                <a:lnTo>
                  <a:pt x="2028964" y="2997377"/>
                </a:lnTo>
                <a:lnTo>
                  <a:pt x="2000148" y="2961195"/>
                </a:lnTo>
                <a:lnTo>
                  <a:pt x="1967928" y="2928226"/>
                </a:lnTo>
                <a:lnTo>
                  <a:pt x="1932571" y="2898749"/>
                </a:lnTo>
                <a:lnTo>
                  <a:pt x="1894332" y="2873044"/>
                </a:lnTo>
                <a:lnTo>
                  <a:pt x="1853488" y="2851391"/>
                </a:lnTo>
                <a:lnTo>
                  <a:pt x="1810334" y="2834068"/>
                </a:lnTo>
                <a:lnTo>
                  <a:pt x="1765109" y="2821343"/>
                </a:lnTo>
                <a:lnTo>
                  <a:pt x="1718106" y="2813507"/>
                </a:lnTo>
                <a:lnTo>
                  <a:pt x="1669592" y="2810840"/>
                </a:lnTo>
                <a:lnTo>
                  <a:pt x="2114880" y="2810827"/>
                </a:lnTo>
                <a:lnTo>
                  <a:pt x="2114880" y="2314651"/>
                </a:lnTo>
                <a:close/>
              </a:path>
              <a:path w="4105275" h="4592955" extrusionOk="0">
                <a:moveTo>
                  <a:pt x="3804285" y="626300"/>
                </a:moveTo>
                <a:lnTo>
                  <a:pt x="2988056" y="626300"/>
                </a:lnTo>
                <a:lnTo>
                  <a:pt x="2988056" y="947420"/>
                </a:lnTo>
                <a:lnTo>
                  <a:pt x="2957728" y="909980"/>
                </a:lnTo>
                <a:lnTo>
                  <a:pt x="2924949" y="874369"/>
                </a:lnTo>
                <a:lnTo>
                  <a:pt x="2889821" y="840714"/>
                </a:lnTo>
                <a:lnTo>
                  <a:pt x="2852483" y="809117"/>
                </a:lnTo>
                <a:lnTo>
                  <a:pt x="2815793" y="781596"/>
                </a:lnTo>
                <a:lnTo>
                  <a:pt x="2777350" y="756031"/>
                </a:lnTo>
                <a:lnTo>
                  <a:pt x="2737256" y="732510"/>
                </a:lnTo>
                <a:lnTo>
                  <a:pt x="2695600" y="711111"/>
                </a:lnTo>
                <a:lnTo>
                  <a:pt x="2652484" y="691908"/>
                </a:lnTo>
                <a:lnTo>
                  <a:pt x="2607983" y="675005"/>
                </a:lnTo>
                <a:lnTo>
                  <a:pt x="2562199" y="660476"/>
                </a:lnTo>
                <a:lnTo>
                  <a:pt x="2515222" y="648398"/>
                </a:lnTo>
                <a:lnTo>
                  <a:pt x="2467140" y="638860"/>
                </a:lnTo>
                <a:lnTo>
                  <a:pt x="2418054" y="631939"/>
                </a:lnTo>
                <a:lnTo>
                  <a:pt x="2368042" y="627722"/>
                </a:lnTo>
                <a:lnTo>
                  <a:pt x="2317204" y="626300"/>
                </a:lnTo>
                <a:lnTo>
                  <a:pt x="2315667" y="626300"/>
                </a:lnTo>
                <a:lnTo>
                  <a:pt x="2315667" y="2114816"/>
                </a:lnTo>
                <a:lnTo>
                  <a:pt x="3804285" y="2114816"/>
                </a:lnTo>
                <a:lnTo>
                  <a:pt x="3802570" y="2063851"/>
                </a:lnTo>
                <a:lnTo>
                  <a:pt x="3797516" y="2013813"/>
                </a:lnTo>
                <a:lnTo>
                  <a:pt x="3789222" y="1964804"/>
                </a:lnTo>
                <a:lnTo>
                  <a:pt x="3777805" y="1916938"/>
                </a:lnTo>
                <a:lnTo>
                  <a:pt x="3763378" y="1870329"/>
                </a:lnTo>
                <a:lnTo>
                  <a:pt x="3746042" y="1825078"/>
                </a:lnTo>
                <a:lnTo>
                  <a:pt x="3725900" y="1781314"/>
                </a:lnTo>
                <a:lnTo>
                  <a:pt x="3703078" y="1739125"/>
                </a:lnTo>
                <a:lnTo>
                  <a:pt x="3677678" y="1698650"/>
                </a:lnTo>
                <a:lnTo>
                  <a:pt x="3649815" y="1659978"/>
                </a:lnTo>
                <a:lnTo>
                  <a:pt x="3619589" y="1623225"/>
                </a:lnTo>
                <a:lnTo>
                  <a:pt x="3587127" y="1588490"/>
                </a:lnTo>
                <a:lnTo>
                  <a:pt x="3552545" y="1555902"/>
                </a:lnTo>
                <a:lnTo>
                  <a:pt x="3515931" y="1525549"/>
                </a:lnTo>
                <a:lnTo>
                  <a:pt x="3477412" y="1497571"/>
                </a:lnTo>
                <a:lnTo>
                  <a:pt x="3437077" y="1472082"/>
                </a:lnTo>
                <a:lnTo>
                  <a:pt x="3395065" y="1449158"/>
                </a:lnTo>
                <a:lnTo>
                  <a:pt x="3351453" y="1428940"/>
                </a:lnTo>
                <a:lnTo>
                  <a:pt x="3306381" y="1411541"/>
                </a:lnTo>
                <a:lnTo>
                  <a:pt x="3259950" y="1397038"/>
                </a:lnTo>
                <a:lnTo>
                  <a:pt x="3212274" y="1385582"/>
                </a:lnTo>
                <a:lnTo>
                  <a:pt x="3163455" y="1377251"/>
                </a:lnTo>
                <a:lnTo>
                  <a:pt x="3113621" y="1372184"/>
                </a:lnTo>
                <a:lnTo>
                  <a:pt x="3062871" y="1370457"/>
                </a:lnTo>
                <a:lnTo>
                  <a:pt x="3111614" y="1368882"/>
                </a:lnTo>
                <a:lnTo>
                  <a:pt x="3159518" y="1364195"/>
                </a:lnTo>
                <a:lnTo>
                  <a:pt x="3206496" y="1356512"/>
                </a:lnTo>
                <a:lnTo>
                  <a:pt x="3252419" y="1345920"/>
                </a:lnTo>
                <a:lnTo>
                  <a:pt x="3297212" y="1332534"/>
                </a:lnTo>
                <a:lnTo>
                  <a:pt x="3340773" y="1316431"/>
                </a:lnTo>
                <a:lnTo>
                  <a:pt x="3383013" y="1297711"/>
                </a:lnTo>
                <a:lnTo>
                  <a:pt x="3423805" y="1276489"/>
                </a:lnTo>
                <a:lnTo>
                  <a:pt x="3463086" y="1252855"/>
                </a:lnTo>
                <a:lnTo>
                  <a:pt x="3500742" y="1226896"/>
                </a:lnTo>
                <a:lnTo>
                  <a:pt x="3536670" y="1198727"/>
                </a:lnTo>
                <a:lnTo>
                  <a:pt x="3570782" y="1168438"/>
                </a:lnTo>
                <a:lnTo>
                  <a:pt x="3602977" y="1136116"/>
                </a:lnTo>
                <a:lnTo>
                  <a:pt x="3633165" y="1101877"/>
                </a:lnTo>
                <a:lnTo>
                  <a:pt x="3661232" y="1065822"/>
                </a:lnTo>
                <a:lnTo>
                  <a:pt x="3687089" y="1028026"/>
                </a:lnTo>
                <a:lnTo>
                  <a:pt x="3710648" y="988606"/>
                </a:lnTo>
                <a:lnTo>
                  <a:pt x="3731793" y="947648"/>
                </a:lnTo>
                <a:lnTo>
                  <a:pt x="3750437" y="905256"/>
                </a:lnTo>
                <a:lnTo>
                  <a:pt x="3766477" y="861542"/>
                </a:lnTo>
                <a:lnTo>
                  <a:pt x="3779824" y="816571"/>
                </a:lnTo>
                <a:lnTo>
                  <a:pt x="3790378" y="770470"/>
                </a:lnTo>
                <a:lnTo>
                  <a:pt x="3798036" y="723328"/>
                </a:lnTo>
                <a:lnTo>
                  <a:pt x="3802697" y="675246"/>
                </a:lnTo>
                <a:lnTo>
                  <a:pt x="3804285" y="626300"/>
                </a:lnTo>
                <a:close/>
              </a:path>
              <a:path w="4105275" h="4592955" extrusionOk="0">
                <a:moveTo>
                  <a:pt x="3804310" y="2314651"/>
                </a:moveTo>
                <a:lnTo>
                  <a:pt x="2987979" y="2314651"/>
                </a:lnTo>
                <a:lnTo>
                  <a:pt x="2987979" y="2635808"/>
                </a:lnTo>
                <a:lnTo>
                  <a:pt x="2959277" y="2600248"/>
                </a:lnTo>
                <a:lnTo>
                  <a:pt x="2928366" y="2566327"/>
                </a:lnTo>
                <a:lnTo>
                  <a:pt x="2895333" y="2534145"/>
                </a:lnTo>
                <a:lnTo>
                  <a:pt x="2860281" y="2503805"/>
                </a:lnTo>
                <a:lnTo>
                  <a:pt x="2823311" y="2475382"/>
                </a:lnTo>
                <a:lnTo>
                  <a:pt x="2784525" y="2448953"/>
                </a:lnTo>
                <a:lnTo>
                  <a:pt x="2744000" y="2424633"/>
                </a:lnTo>
                <a:lnTo>
                  <a:pt x="2701836" y="2402497"/>
                </a:lnTo>
                <a:lnTo>
                  <a:pt x="2658135" y="2382634"/>
                </a:lnTo>
                <a:lnTo>
                  <a:pt x="2612999" y="2365133"/>
                </a:lnTo>
                <a:lnTo>
                  <a:pt x="2566517" y="2350071"/>
                </a:lnTo>
                <a:lnTo>
                  <a:pt x="2518791" y="2337562"/>
                </a:lnTo>
                <a:lnTo>
                  <a:pt x="2469908" y="2327668"/>
                </a:lnTo>
                <a:lnTo>
                  <a:pt x="2419972" y="2320506"/>
                </a:lnTo>
                <a:lnTo>
                  <a:pt x="2369070" y="2316137"/>
                </a:lnTo>
                <a:lnTo>
                  <a:pt x="2317318" y="2314651"/>
                </a:lnTo>
                <a:lnTo>
                  <a:pt x="2315756" y="2314651"/>
                </a:lnTo>
                <a:lnTo>
                  <a:pt x="2315756" y="3803192"/>
                </a:lnTo>
                <a:lnTo>
                  <a:pt x="3132086" y="3803192"/>
                </a:lnTo>
                <a:lnTo>
                  <a:pt x="3132086" y="3482035"/>
                </a:lnTo>
                <a:lnTo>
                  <a:pt x="3160776" y="3517620"/>
                </a:lnTo>
                <a:lnTo>
                  <a:pt x="3191687" y="3551529"/>
                </a:lnTo>
                <a:lnTo>
                  <a:pt x="3224720" y="3583711"/>
                </a:lnTo>
                <a:lnTo>
                  <a:pt x="3259772" y="3614051"/>
                </a:lnTo>
                <a:lnTo>
                  <a:pt x="3296742" y="3642487"/>
                </a:lnTo>
                <a:lnTo>
                  <a:pt x="3335528" y="3668903"/>
                </a:lnTo>
                <a:lnTo>
                  <a:pt x="3376053" y="3693223"/>
                </a:lnTo>
                <a:lnTo>
                  <a:pt x="3418217" y="3715359"/>
                </a:lnTo>
                <a:lnTo>
                  <a:pt x="3461918" y="3735222"/>
                </a:lnTo>
                <a:lnTo>
                  <a:pt x="3507054" y="3752735"/>
                </a:lnTo>
                <a:lnTo>
                  <a:pt x="3553536" y="3767785"/>
                </a:lnTo>
                <a:lnTo>
                  <a:pt x="3601262" y="3780294"/>
                </a:lnTo>
                <a:lnTo>
                  <a:pt x="3650145" y="3790188"/>
                </a:lnTo>
                <a:lnTo>
                  <a:pt x="3700081" y="3797350"/>
                </a:lnTo>
                <a:lnTo>
                  <a:pt x="3750983" y="3801719"/>
                </a:lnTo>
                <a:lnTo>
                  <a:pt x="3802748" y="3803192"/>
                </a:lnTo>
                <a:lnTo>
                  <a:pt x="3804310" y="3803192"/>
                </a:lnTo>
                <a:lnTo>
                  <a:pt x="3804310" y="2314651"/>
                </a:lnTo>
                <a:close/>
              </a:path>
              <a:path w="4105275" h="4592955" extrusionOk="0">
                <a:moveTo>
                  <a:pt x="4105084" y="0"/>
                </a:moveTo>
                <a:lnTo>
                  <a:pt x="299897" y="0"/>
                </a:lnTo>
                <a:lnTo>
                  <a:pt x="251320" y="3937"/>
                </a:lnTo>
                <a:lnTo>
                  <a:pt x="205206" y="15328"/>
                </a:lnTo>
                <a:lnTo>
                  <a:pt x="162191" y="33566"/>
                </a:lnTo>
                <a:lnTo>
                  <a:pt x="122897" y="58026"/>
                </a:lnTo>
                <a:lnTo>
                  <a:pt x="87934" y="88061"/>
                </a:lnTo>
                <a:lnTo>
                  <a:pt x="57937" y="123075"/>
                </a:lnTo>
                <a:lnTo>
                  <a:pt x="33515" y="162433"/>
                </a:lnTo>
                <a:lnTo>
                  <a:pt x="15303" y="205524"/>
                </a:lnTo>
                <a:lnTo>
                  <a:pt x="3924" y="251701"/>
                </a:lnTo>
                <a:lnTo>
                  <a:pt x="0" y="300342"/>
                </a:lnTo>
                <a:lnTo>
                  <a:pt x="0" y="4096270"/>
                </a:lnTo>
                <a:lnTo>
                  <a:pt x="3606" y="4145407"/>
                </a:lnTo>
                <a:lnTo>
                  <a:pt x="14109" y="4192308"/>
                </a:lnTo>
                <a:lnTo>
                  <a:pt x="30988" y="4236478"/>
                </a:lnTo>
                <a:lnTo>
                  <a:pt x="53695" y="4277411"/>
                </a:lnTo>
                <a:lnTo>
                  <a:pt x="81749" y="4314558"/>
                </a:lnTo>
                <a:lnTo>
                  <a:pt x="114604" y="4347413"/>
                </a:lnTo>
                <a:lnTo>
                  <a:pt x="151752" y="4375455"/>
                </a:lnTo>
                <a:lnTo>
                  <a:pt x="192684" y="4398175"/>
                </a:lnTo>
                <a:lnTo>
                  <a:pt x="236855" y="4415040"/>
                </a:lnTo>
                <a:lnTo>
                  <a:pt x="283768" y="4425543"/>
                </a:lnTo>
                <a:lnTo>
                  <a:pt x="332905" y="4429150"/>
                </a:lnTo>
                <a:lnTo>
                  <a:pt x="2367076" y="4429150"/>
                </a:lnTo>
                <a:lnTo>
                  <a:pt x="2381504" y="4473587"/>
                </a:lnTo>
                <a:lnTo>
                  <a:pt x="2405240" y="4512907"/>
                </a:lnTo>
                <a:lnTo>
                  <a:pt x="2436939" y="4545787"/>
                </a:lnTo>
                <a:lnTo>
                  <a:pt x="2475280" y="4570908"/>
                </a:lnTo>
                <a:lnTo>
                  <a:pt x="2518968" y="4586948"/>
                </a:lnTo>
                <a:lnTo>
                  <a:pt x="2566657" y="4592586"/>
                </a:lnTo>
                <a:lnTo>
                  <a:pt x="2613279" y="4587202"/>
                </a:lnTo>
                <a:lnTo>
                  <a:pt x="2656103" y="4571873"/>
                </a:lnTo>
                <a:lnTo>
                  <a:pt x="2693911" y="4547806"/>
                </a:lnTo>
                <a:lnTo>
                  <a:pt x="2725445" y="4516259"/>
                </a:lnTo>
                <a:lnTo>
                  <a:pt x="2749512" y="4478464"/>
                </a:lnTo>
                <a:lnTo>
                  <a:pt x="2764840" y="4435627"/>
                </a:lnTo>
                <a:lnTo>
                  <a:pt x="2770238" y="4388993"/>
                </a:lnTo>
                <a:lnTo>
                  <a:pt x="2765590" y="4348835"/>
                </a:lnTo>
                <a:lnTo>
                  <a:pt x="2749512" y="4299547"/>
                </a:lnTo>
                <a:lnTo>
                  <a:pt x="2725445" y="4261739"/>
                </a:lnTo>
                <a:lnTo>
                  <a:pt x="2693911" y="4230205"/>
                </a:lnTo>
                <a:lnTo>
                  <a:pt x="2656103" y="4206138"/>
                </a:lnTo>
                <a:lnTo>
                  <a:pt x="2613279" y="4190809"/>
                </a:lnTo>
                <a:lnTo>
                  <a:pt x="2566657" y="4185412"/>
                </a:lnTo>
                <a:lnTo>
                  <a:pt x="2518968" y="4191063"/>
                </a:lnTo>
                <a:lnTo>
                  <a:pt x="2475280" y="4207103"/>
                </a:lnTo>
                <a:lnTo>
                  <a:pt x="2436939" y="4232224"/>
                </a:lnTo>
                <a:lnTo>
                  <a:pt x="2405240" y="4265104"/>
                </a:lnTo>
                <a:lnTo>
                  <a:pt x="2381504" y="4304411"/>
                </a:lnTo>
                <a:lnTo>
                  <a:pt x="2367076" y="4348835"/>
                </a:lnTo>
                <a:lnTo>
                  <a:pt x="332905" y="4348835"/>
                </a:lnTo>
                <a:lnTo>
                  <a:pt x="287553" y="4344771"/>
                </a:lnTo>
                <a:lnTo>
                  <a:pt x="244843" y="4333011"/>
                </a:lnTo>
                <a:lnTo>
                  <a:pt x="205511" y="4314304"/>
                </a:lnTo>
                <a:lnTo>
                  <a:pt x="170243" y="4289374"/>
                </a:lnTo>
                <a:lnTo>
                  <a:pt x="139788" y="4258907"/>
                </a:lnTo>
                <a:lnTo>
                  <a:pt x="114846" y="4223651"/>
                </a:lnTo>
                <a:lnTo>
                  <a:pt x="96151" y="4184319"/>
                </a:lnTo>
                <a:lnTo>
                  <a:pt x="84391" y="4141622"/>
                </a:lnTo>
                <a:lnTo>
                  <a:pt x="80327" y="4096270"/>
                </a:lnTo>
                <a:lnTo>
                  <a:pt x="80327" y="300342"/>
                </a:lnTo>
                <a:lnTo>
                  <a:pt x="84785" y="256057"/>
                </a:lnTo>
                <a:lnTo>
                  <a:pt x="97599" y="214782"/>
                </a:lnTo>
                <a:lnTo>
                  <a:pt x="117868" y="177406"/>
                </a:lnTo>
                <a:lnTo>
                  <a:pt x="144703" y="144830"/>
                </a:lnTo>
                <a:lnTo>
                  <a:pt x="177215" y="117944"/>
                </a:lnTo>
                <a:lnTo>
                  <a:pt x="214515" y="97637"/>
                </a:lnTo>
                <a:lnTo>
                  <a:pt x="255701" y="84797"/>
                </a:lnTo>
                <a:lnTo>
                  <a:pt x="299910" y="80314"/>
                </a:lnTo>
                <a:lnTo>
                  <a:pt x="4105084" y="80314"/>
                </a:lnTo>
                <a:lnTo>
                  <a:pt x="4105084" y="0"/>
                </a:lnTo>
                <a:close/>
              </a:path>
            </a:pathLst>
          </a:custGeom>
          <a:solidFill>
            <a:srgbClr val="003563">
              <a:alpha val="52000"/>
            </a:srgbClr>
          </a:solidFill>
          <a:ln>
            <a:noFill/>
          </a:ln>
        </p:spPr>
        <p:txBody>
          <a:bodyPr spcFirstLastPara="1" wrap="square" lIns="0" tIns="0" rIns="0" bIns="0" anchor="t" anchorCtr="0">
            <a:noAutofit/>
          </a:bodyPr>
          <a:lstStyle/>
          <a:p>
            <a:endParaRPr sz="1600" dirty="0"/>
          </a:p>
        </p:txBody>
      </p:sp>
    </p:spTree>
    <p:extLst>
      <p:ext uri="{BB962C8B-B14F-4D97-AF65-F5344CB8AC3E}">
        <p14:creationId xmlns:p14="http://schemas.microsoft.com/office/powerpoint/2010/main" val="57108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2"/>
          <p:cNvSpPr/>
          <p:nvPr/>
        </p:nvSpPr>
        <p:spPr>
          <a:xfrm>
            <a:off x="10305287" y="0"/>
            <a:ext cx="1886711" cy="6858000"/>
          </a:xfrm>
          <a:prstGeom prst="rect">
            <a:avLst/>
          </a:prstGeom>
          <a:solidFill>
            <a:srgbClr val="48599F"/>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131" name="Google Shape;131;p12"/>
          <p:cNvSpPr txBox="1">
            <a:spLocks noGrp="1"/>
          </p:cNvSpPr>
          <p:nvPr>
            <p:ph type="title"/>
          </p:nvPr>
        </p:nvSpPr>
        <p:spPr>
          <a:xfrm>
            <a:off x="335831" y="1434435"/>
            <a:ext cx="6906360" cy="841283"/>
          </a:xfrm>
          <a:prstGeom prst="rect">
            <a:avLst/>
          </a:prstGeom>
          <a:noFill/>
          <a:ln>
            <a:noFill/>
          </a:ln>
        </p:spPr>
        <p:txBody>
          <a:bodyPr spcFirstLastPara="1" wrap="square" lIns="0" tIns="345467" rIns="0" bIns="0" anchor="t" anchorCtr="0">
            <a:spAutoFit/>
          </a:bodyPr>
          <a:lstStyle/>
          <a:p>
            <a:pPr marL="16510"/>
            <a:r>
              <a:rPr lang="mk-MK" sz="3200" dirty="0">
                <a:sym typeface="Arimo"/>
              </a:rPr>
              <a:t>Злоупотреба на приватноста</a:t>
            </a:r>
            <a:endParaRPr lang="en-US" sz="3200" dirty="0"/>
          </a:p>
        </p:txBody>
      </p:sp>
      <p:sp>
        <p:nvSpPr>
          <p:cNvPr id="134" name="Google Shape;134;p12"/>
          <p:cNvSpPr txBox="1"/>
          <p:nvPr/>
        </p:nvSpPr>
        <p:spPr>
          <a:xfrm>
            <a:off x="335831" y="2603472"/>
            <a:ext cx="9633625" cy="2027652"/>
          </a:xfrm>
          <a:prstGeom prst="rect">
            <a:avLst/>
          </a:prstGeom>
          <a:noFill/>
          <a:ln>
            <a:noFill/>
          </a:ln>
        </p:spPr>
        <p:txBody>
          <a:bodyPr spcFirstLastPara="1" wrap="square" lIns="0" tIns="36367" rIns="0" bIns="0" anchor="t" anchorCtr="0">
            <a:spAutoFit/>
          </a:bodyPr>
          <a:lstStyle/>
          <a:p>
            <a:pPr marL="16510">
              <a:lnSpc>
                <a:spcPct val="114999"/>
              </a:lnSpc>
            </a:pPr>
            <a:r>
              <a:rPr lang="mk-MK" sz="2250" dirty="0">
                <a:solidFill>
                  <a:srgbClr val="003563"/>
                </a:solidFill>
                <a:ea typeface="+mn-lt"/>
                <a:cs typeface="+mn-lt"/>
                <a:sym typeface="Tahoma"/>
              </a:rPr>
              <a:t>Вашите податоци, како локација, навики на пребарување и фотографии, можат да се соберат и продадат без ваше знаење. </a:t>
            </a:r>
            <a:endParaRPr lang="en-US" sz="2250" dirty="0">
              <a:solidFill>
                <a:srgbClr val="003563"/>
              </a:solidFill>
              <a:ea typeface="+mn-lt"/>
              <a:cs typeface="+mn-lt"/>
              <a:sym typeface="Tahoma"/>
            </a:endParaRPr>
          </a:p>
          <a:p>
            <a:pPr marL="16510">
              <a:lnSpc>
                <a:spcPct val="114999"/>
              </a:lnSpc>
            </a:pPr>
            <a:r>
              <a:rPr lang="mk-MK" sz="2250" dirty="0">
                <a:solidFill>
                  <a:srgbClr val="003563"/>
                </a:solidFill>
                <a:ea typeface="+mn-lt"/>
                <a:cs typeface="+mn-lt"/>
                <a:sym typeface="Tahoma"/>
              </a:rPr>
              <a:t>Оваа практика, покрај тоа што е нарушување на вашата приватност, може да се искористи за таргетирани реклами, финансиски измами или идентитетска кражба.</a:t>
            </a:r>
            <a:endParaRPr lang="en-US" dirty="0">
              <a:ea typeface="+mn-lt"/>
              <a:cs typeface="+mn-lt"/>
            </a:endParaRPr>
          </a:p>
        </p:txBody>
      </p:sp>
      <p:pic>
        <p:nvPicPr>
          <p:cNvPr id="136" name="Google Shape;136;p12"/>
          <p:cNvPicPr preferRelativeResize="0"/>
          <p:nvPr/>
        </p:nvPicPr>
        <p:blipFill>
          <a:blip r:embed="rId3">
            <a:extLst>
              <a:ext uri="{28A0092B-C50C-407E-A947-70E740481C1C}">
                <a14:useLocalDpi xmlns:a14="http://schemas.microsoft.com/office/drawing/2010/main" val="0"/>
              </a:ext>
            </a:extLst>
          </a:blip>
          <a:srcRect/>
          <a:stretch/>
        </p:blipFill>
        <p:spPr>
          <a:xfrm>
            <a:off x="224025" y="202560"/>
            <a:ext cx="1285399" cy="478207"/>
          </a:xfrm>
          <a:prstGeom prst="rect">
            <a:avLst/>
          </a:prstGeom>
          <a:noFill/>
          <a:ln>
            <a:noFill/>
          </a:ln>
        </p:spPr>
      </p:pic>
      <p:pic>
        <p:nvPicPr>
          <p:cNvPr id="138" name="Google Shape;138;p12"/>
          <p:cNvPicPr preferRelativeResize="0"/>
          <p:nvPr/>
        </p:nvPicPr>
        <p:blipFill rotWithShape="1">
          <a:blip r:embed="rId4">
            <a:alphaModFix/>
          </a:blip>
          <a:srcRect l="52224" t="5294" r="5331"/>
          <a:stretch/>
        </p:blipFill>
        <p:spPr>
          <a:xfrm rot="10800000">
            <a:off x="10550164" y="-149007"/>
            <a:ext cx="2604868" cy="6495135"/>
          </a:xfrm>
          <a:prstGeom prst="rect">
            <a:avLst/>
          </a:prstGeom>
          <a:noFill/>
          <a:ln>
            <a:noFill/>
          </a:ln>
        </p:spPr>
      </p:pic>
      <p:sp>
        <p:nvSpPr>
          <p:cNvPr id="3" name="Google Shape;60;p8">
            <a:extLst>
              <a:ext uri="{FF2B5EF4-FFF2-40B4-BE49-F238E27FC236}">
                <a16:creationId xmlns:a16="http://schemas.microsoft.com/office/drawing/2014/main" id="{CA1C9D11-79F4-E642-31DD-A7E2BDE58E0D}"/>
              </a:ext>
            </a:extLst>
          </p:cNvPr>
          <p:cNvSpPr/>
          <p:nvPr/>
        </p:nvSpPr>
        <p:spPr>
          <a:xfrm>
            <a:off x="0" y="6743699"/>
            <a:ext cx="12204192" cy="140933"/>
          </a:xfrm>
          <a:custGeom>
            <a:avLst/>
            <a:gdLst/>
            <a:ahLst/>
            <a:cxnLst/>
            <a:rect l="l" t="t" r="r" b="b"/>
            <a:pathLst>
              <a:path w="10058400" h="7772400" extrusionOk="0">
                <a:moveTo>
                  <a:pt x="10058400" y="0"/>
                </a:moveTo>
                <a:lnTo>
                  <a:pt x="0" y="0"/>
                </a:lnTo>
                <a:lnTo>
                  <a:pt x="0" y="7772400"/>
                </a:lnTo>
                <a:lnTo>
                  <a:pt x="10058400" y="7772400"/>
                </a:lnTo>
                <a:lnTo>
                  <a:pt x="10058400" y="0"/>
                </a:lnTo>
                <a:close/>
              </a:path>
            </a:pathLst>
          </a:custGeom>
          <a:solidFill>
            <a:srgbClr val="48599F"/>
          </a:solidFill>
          <a:ln>
            <a:noFill/>
          </a:ln>
        </p:spPr>
        <p:txBody>
          <a:bodyPr spcFirstLastPara="1" wrap="square" lIns="0" tIns="0" rIns="0" bIns="0" anchor="t" anchorCtr="0">
            <a:noAutofit/>
          </a:bodyPr>
          <a:lstStyle/>
          <a:p>
            <a:endParaRPr sz="1600"/>
          </a:p>
        </p:txBody>
      </p:sp>
    </p:spTree>
    <p:extLst>
      <p:ext uri="{BB962C8B-B14F-4D97-AF65-F5344CB8AC3E}">
        <p14:creationId xmlns:p14="http://schemas.microsoft.com/office/powerpoint/2010/main" val="3485984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BE8DB57B-EC93-6106-15C3-9A3C6F407B1F}"/>
            </a:ext>
          </a:extLst>
        </p:cNvPr>
        <p:cNvGrpSpPr/>
        <p:nvPr/>
      </p:nvGrpSpPr>
      <p:grpSpPr>
        <a:xfrm>
          <a:off x="0" y="0"/>
          <a:ext cx="0" cy="0"/>
          <a:chOff x="0" y="0"/>
          <a:chExt cx="0" cy="0"/>
        </a:xfrm>
      </p:grpSpPr>
      <p:sp>
        <p:nvSpPr>
          <p:cNvPr id="130" name="Google Shape;130;p12">
            <a:extLst>
              <a:ext uri="{FF2B5EF4-FFF2-40B4-BE49-F238E27FC236}">
                <a16:creationId xmlns:a16="http://schemas.microsoft.com/office/drawing/2014/main" id="{2D2C0509-5FB8-5BBB-070D-516B50505644}"/>
              </a:ext>
            </a:extLst>
          </p:cNvPr>
          <p:cNvSpPr/>
          <p:nvPr/>
        </p:nvSpPr>
        <p:spPr>
          <a:xfrm>
            <a:off x="-1" y="0"/>
            <a:ext cx="1874767" cy="6858000"/>
          </a:xfrm>
          <a:prstGeom prst="rect">
            <a:avLst/>
          </a:prstGeom>
          <a:solidFill>
            <a:srgbClr val="48599F"/>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131" name="Google Shape;131;p12">
            <a:extLst>
              <a:ext uri="{FF2B5EF4-FFF2-40B4-BE49-F238E27FC236}">
                <a16:creationId xmlns:a16="http://schemas.microsoft.com/office/drawing/2014/main" id="{C3C44D77-E498-87F5-81A5-4C30C622D3CC}"/>
              </a:ext>
            </a:extLst>
          </p:cNvPr>
          <p:cNvSpPr txBox="1">
            <a:spLocks noGrp="1"/>
          </p:cNvSpPr>
          <p:nvPr>
            <p:ph type="title"/>
          </p:nvPr>
        </p:nvSpPr>
        <p:spPr>
          <a:xfrm>
            <a:off x="5706715" y="1813601"/>
            <a:ext cx="5986525" cy="841283"/>
          </a:xfrm>
          <a:prstGeom prst="rect">
            <a:avLst/>
          </a:prstGeom>
          <a:noFill/>
          <a:ln>
            <a:noFill/>
          </a:ln>
        </p:spPr>
        <p:txBody>
          <a:bodyPr spcFirstLastPara="1" wrap="square" lIns="0" tIns="345467" rIns="0" bIns="0" anchor="t" anchorCtr="0">
            <a:spAutoFit/>
          </a:bodyPr>
          <a:lstStyle/>
          <a:p>
            <a:pPr marL="16510" algn="r"/>
            <a:r>
              <a:rPr lang="mk-MK" sz="3200" dirty="0">
                <a:sym typeface="Arimo"/>
              </a:rPr>
              <a:t>Кражба на идентитет</a:t>
            </a:r>
            <a:endParaRPr lang="en-US" dirty="0"/>
          </a:p>
        </p:txBody>
      </p:sp>
      <p:sp>
        <p:nvSpPr>
          <p:cNvPr id="134" name="Google Shape;134;p12">
            <a:extLst>
              <a:ext uri="{FF2B5EF4-FFF2-40B4-BE49-F238E27FC236}">
                <a16:creationId xmlns:a16="http://schemas.microsoft.com/office/drawing/2014/main" id="{115CDAAF-273E-2CFA-9FE1-DA9D21228019}"/>
              </a:ext>
            </a:extLst>
          </p:cNvPr>
          <p:cNvSpPr txBox="1"/>
          <p:nvPr/>
        </p:nvSpPr>
        <p:spPr>
          <a:xfrm>
            <a:off x="2237494" y="2924235"/>
            <a:ext cx="9556112" cy="1629466"/>
          </a:xfrm>
          <a:prstGeom prst="rect">
            <a:avLst/>
          </a:prstGeom>
          <a:noFill/>
          <a:ln>
            <a:noFill/>
          </a:ln>
        </p:spPr>
        <p:txBody>
          <a:bodyPr spcFirstLastPara="1" wrap="square" lIns="0" tIns="36367" rIns="0" bIns="0" anchor="t" anchorCtr="0">
            <a:spAutoFit/>
          </a:bodyPr>
          <a:lstStyle/>
          <a:p>
            <a:pPr marL="16510" algn="r">
              <a:lnSpc>
                <a:spcPct val="114999"/>
              </a:lnSpc>
            </a:pPr>
            <a:r>
              <a:rPr lang="mk-MK" sz="2250" dirty="0">
                <a:solidFill>
                  <a:srgbClr val="003563"/>
                </a:solidFill>
                <a:ea typeface="+mn-lt"/>
                <a:cs typeface="+mn-lt"/>
                <a:sym typeface="Tahoma"/>
              </a:rPr>
              <a:t>Криминалците можат да ги искористат вашите лични информации за да отвораат кредитни сметки, да прават онлајн трансакции или да се претставуваат како вас во комуникација. Ова може да има долгорочни последици врз вашата финансиска стабилност и репутација.</a:t>
            </a:r>
            <a:endParaRPr lang="en-US" dirty="0">
              <a:ea typeface="+mn-lt"/>
              <a:cs typeface="+mn-lt"/>
            </a:endParaRPr>
          </a:p>
        </p:txBody>
      </p:sp>
      <p:pic>
        <p:nvPicPr>
          <p:cNvPr id="136" name="Google Shape;136;p12">
            <a:extLst>
              <a:ext uri="{FF2B5EF4-FFF2-40B4-BE49-F238E27FC236}">
                <a16:creationId xmlns:a16="http://schemas.microsoft.com/office/drawing/2014/main" id="{9687C921-42F6-82A3-49FA-8C5A0FA47546}"/>
              </a:ext>
            </a:extLst>
          </p:cNvPr>
          <p:cNvPicPr preferRelativeResize="0"/>
          <p:nvPr/>
        </p:nvPicPr>
        <p:blipFill>
          <a:blip r:embed="rId3">
            <a:alphaModFix/>
          </a:blip>
          <a:stretch>
            <a:fillRect/>
          </a:stretch>
        </p:blipFill>
        <p:spPr>
          <a:xfrm>
            <a:off x="362726" y="291076"/>
            <a:ext cx="1254938" cy="467876"/>
          </a:xfrm>
          <a:prstGeom prst="rect">
            <a:avLst/>
          </a:prstGeom>
          <a:noFill/>
          <a:ln>
            <a:noFill/>
          </a:ln>
        </p:spPr>
      </p:pic>
      <p:pic>
        <p:nvPicPr>
          <p:cNvPr id="4" name="Google Shape;55;p7" descr="A black and grey logo&#10;&#10;AI-generated content may be incorrect.">
            <a:extLst>
              <a:ext uri="{FF2B5EF4-FFF2-40B4-BE49-F238E27FC236}">
                <a16:creationId xmlns:a16="http://schemas.microsoft.com/office/drawing/2014/main" id="{00A0EAFC-1C54-9346-3F5F-7DC64A5AA4A5}"/>
              </a:ext>
            </a:extLst>
          </p:cNvPr>
          <p:cNvPicPr preferRelativeResize="0"/>
          <p:nvPr/>
        </p:nvPicPr>
        <p:blipFill rotWithShape="1">
          <a:blip r:embed="rId4">
            <a:alphaModFix/>
          </a:blip>
          <a:srcRect l="52224" r="5331"/>
          <a:stretch/>
        </p:blipFill>
        <p:spPr>
          <a:xfrm>
            <a:off x="234710" y="3181005"/>
            <a:ext cx="1286057" cy="3385919"/>
          </a:xfrm>
          <a:prstGeom prst="rect">
            <a:avLst/>
          </a:prstGeom>
          <a:noFill/>
          <a:ln>
            <a:noFill/>
          </a:ln>
        </p:spPr>
      </p:pic>
    </p:spTree>
    <p:extLst>
      <p:ext uri="{BB962C8B-B14F-4D97-AF65-F5344CB8AC3E}">
        <p14:creationId xmlns:p14="http://schemas.microsoft.com/office/powerpoint/2010/main" val="3877614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B3E4-C631-1014-7B81-4E69CEF2C66D}"/>
              </a:ext>
            </a:extLst>
          </p:cNvPr>
          <p:cNvSpPr>
            <a:spLocks noGrp="1"/>
          </p:cNvSpPr>
          <p:nvPr>
            <p:ph type="title"/>
          </p:nvPr>
        </p:nvSpPr>
        <p:spPr>
          <a:xfrm>
            <a:off x="417901" y="2898432"/>
            <a:ext cx="4625499" cy="984885"/>
          </a:xfrm>
        </p:spPr>
        <p:txBody>
          <a:bodyPr/>
          <a:lstStyle/>
          <a:p>
            <a:r>
              <a:rPr lang="en-US" sz="3200" b="0" dirty="0" err="1"/>
              <a:t>Најчести</a:t>
            </a:r>
            <a:r>
              <a:rPr lang="en-US" sz="3200" b="0" dirty="0"/>
              <a:t> </a:t>
            </a:r>
            <a:r>
              <a:rPr lang="en-US" sz="3200" b="0" dirty="0" err="1"/>
              <a:t>видови</a:t>
            </a:r>
            <a:r>
              <a:rPr lang="en-US" sz="3200" b="0" dirty="0"/>
              <a:t> </a:t>
            </a:r>
            <a:r>
              <a:rPr lang="en-US" sz="3200" b="0" dirty="0" err="1"/>
              <a:t>на</a:t>
            </a:r>
            <a:r>
              <a:rPr lang="en-US" sz="3200" b="0" dirty="0"/>
              <a:t> сајбер-напади</a:t>
            </a:r>
          </a:p>
        </p:txBody>
      </p:sp>
      <p:pic>
        <p:nvPicPr>
          <p:cNvPr id="6" name="Picture 5" descr="A screenshot of a computer error&#10;&#10;AI-generated content may be incorrect.">
            <a:extLst>
              <a:ext uri="{FF2B5EF4-FFF2-40B4-BE49-F238E27FC236}">
                <a16:creationId xmlns:a16="http://schemas.microsoft.com/office/drawing/2014/main" id="{9FED1F36-23E4-0D2D-EF67-5C7A5511E7C7}"/>
              </a:ext>
            </a:extLst>
          </p:cNvPr>
          <p:cNvPicPr>
            <a:picLocks noChangeAspect="1"/>
          </p:cNvPicPr>
          <p:nvPr/>
        </p:nvPicPr>
        <p:blipFill>
          <a:blip r:embed="rId2"/>
          <a:stretch>
            <a:fillRect/>
          </a:stretch>
        </p:blipFill>
        <p:spPr>
          <a:xfrm>
            <a:off x="4893687" y="693644"/>
            <a:ext cx="6880412" cy="5470711"/>
          </a:xfrm>
          <a:prstGeom prst="rect">
            <a:avLst/>
          </a:prstGeom>
        </p:spPr>
      </p:pic>
      <p:pic>
        <p:nvPicPr>
          <p:cNvPr id="8" name="Google Shape;51;p7" descr="A logo with a black background&#10;&#10;AI-generated content may be incorrect.">
            <a:extLst>
              <a:ext uri="{FF2B5EF4-FFF2-40B4-BE49-F238E27FC236}">
                <a16:creationId xmlns:a16="http://schemas.microsoft.com/office/drawing/2014/main" id="{957F7C91-7170-81FC-3A36-4A1AAD6A79DA}"/>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365007" y="407613"/>
            <a:ext cx="2218801" cy="809900"/>
          </a:xfrm>
          <a:prstGeom prst="rect">
            <a:avLst/>
          </a:prstGeom>
          <a:noFill/>
          <a:ln>
            <a:noFill/>
          </a:ln>
        </p:spPr>
      </p:pic>
      <p:sp>
        <p:nvSpPr>
          <p:cNvPr id="10" name="Google Shape;46;p7">
            <a:extLst>
              <a:ext uri="{FF2B5EF4-FFF2-40B4-BE49-F238E27FC236}">
                <a16:creationId xmlns:a16="http://schemas.microsoft.com/office/drawing/2014/main" id="{507A25B2-7BA2-8400-7649-F55B7E6148FC}"/>
              </a:ext>
            </a:extLst>
          </p:cNvPr>
          <p:cNvSpPr/>
          <p:nvPr/>
        </p:nvSpPr>
        <p:spPr>
          <a:xfrm>
            <a:off x="-1" y="6549122"/>
            <a:ext cx="12192001" cy="308878"/>
          </a:xfrm>
          <a:prstGeom prst="rect">
            <a:avLst/>
          </a:prstGeom>
          <a:solidFill>
            <a:srgbClr val="48599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Tree>
    <p:extLst>
      <p:ext uri="{BB962C8B-B14F-4D97-AF65-F5344CB8AC3E}">
        <p14:creationId xmlns:p14="http://schemas.microsoft.com/office/powerpoint/2010/main" val="2307512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42">
          <a:extLst>
            <a:ext uri="{FF2B5EF4-FFF2-40B4-BE49-F238E27FC236}">
              <a16:creationId xmlns:a16="http://schemas.microsoft.com/office/drawing/2014/main" id="{B7F5C958-7FDB-8727-F905-BA8148306104}"/>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383A557F-AC69-8CA2-A6EF-10414387D923}"/>
              </a:ext>
            </a:extLst>
          </p:cNvPr>
          <p:cNvSpPr/>
          <p:nvPr/>
        </p:nvSpPr>
        <p:spPr>
          <a:xfrm>
            <a:off x="-1" y="6549122"/>
            <a:ext cx="12192001" cy="308878"/>
          </a:xfrm>
          <a:prstGeom prst="rect">
            <a:avLst/>
          </a:prstGeom>
          <a:solidFill>
            <a:srgbClr val="48599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6" name="Google Shape;120;p11">
            <a:extLst>
              <a:ext uri="{FF2B5EF4-FFF2-40B4-BE49-F238E27FC236}">
                <a16:creationId xmlns:a16="http://schemas.microsoft.com/office/drawing/2014/main" id="{7DBDC7AC-6CF0-F68D-F85C-1D11B564DC2A}"/>
              </a:ext>
            </a:extLst>
          </p:cNvPr>
          <p:cNvSpPr txBox="1">
            <a:spLocks/>
          </p:cNvSpPr>
          <p:nvPr/>
        </p:nvSpPr>
        <p:spPr>
          <a:xfrm>
            <a:off x="362725" y="755873"/>
            <a:ext cx="11445448" cy="1128606"/>
          </a:xfrm>
          <a:prstGeom prst="rect">
            <a:avLst/>
          </a:prstGeom>
          <a:noFill/>
          <a:ln>
            <a:noFill/>
          </a:ln>
        </p:spPr>
        <p:txBody>
          <a:bodyPr spcFirstLastPara="1" wrap="square" lIns="0" tIns="3454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mk-MK" sz="3200" b="1" dirty="0">
                <a:solidFill>
                  <a:srgbClr val="003563"/>
                </a:solidFill>
                <a:ea typeface="Tahoma"/>
              </a:rPr>
              <a:t>Онлајн измами</a:t>
            </a:r>
            <a:endParaRPr lang="en-US" dirty="0"/>
          </a:p>
          <a:p>
            <a:pPr algn="ctr"/>
            <a:endParaRPr lang="en-US" dirty="0"/>
          </a:p>
        </p:txBody>
      </p:sp>
      <p:sp>
        <p:nvSpPr>
          <p:cNvPr id="7" name="Google Shape;124;p11">
            <a:extLst>
              <a:ext uri="{FF2B5EF4-FFF2-40B4-BE49-F238E27FC236}">
                <a16:creationId xmlns:a16="http://schemas.microsoft.com/office/drawing/2014/main" id="{8C5ABD02-566E-98E8-E39D-48ED72AEC6AD}"/>
              </a:ext>
            </a:extLst>
          </p:cNvPr>
          <p:cNvSpPr txBox="1"/>
          <p:nvPr/>
        </p:nvSpPr>
        <p:spPr>
          <a:xfrm>
            <a:off x="362725" y="1728808"/>
            <a:ext cx="11524475" cy="1231280"/>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lnSpc>
                <a:spcPct val="114999"/>
              </a:lnSpc>
            </a:pPr>
            <a:r>
              <a:rPr lang="mk-MK" sz="2250" dirty="0">
                <a:solidFill>
                  <a:srgbClr val="003563"/>
                </a:solidFill>
                <a:ea typeface="Tahoma"/>
                <a:sym typeface="Tahoma"/>
              </a:rPr>
              <a:t>Лажните понуди и награди, пирамидалните шеми или сомнителните веб-страници за е-трговија често ветуваат премногу за да бидат вистинити. Ваквите измами можат да резултираат со директни финансиски загуби или кражба на податоци.</a:t>
            </a:r>
            <a:endParaRPr lang="en-US" dirty="0"/>
          </a:p>
        </p:txBody>
      </p:sp>
      <p:pic>
        <p:nvPicPr>
          <p:cNvPr id="2" name="Google Shape;51;p7">
            <a:extLst>
              <a:ext uri="{FF2B5EF4-FFF2-40B4-BE49-F238E27FC236}">
                <a16:creationId xmlns:a16="http://schemas.microsoft.com/office/drawing/2014/main" id="{8FD32102-DFDC-2413-6E85-E21E5D92CF75}"/>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362725" y="270453"/>
            <a:ext cx="1388393" cy="506787"/>
          </a:xfrm>
          <a:prstGeom prst="rect">
            <a:avLst/>
          </a:prstGeom>
          <a:noFill/>
          <a:ln>
            <a:noFill/>
          </a:ln>
        </p:spPr>
      </p:pic>
      <p:pic>
        <p:nvPicPr>
          <p:cNvPr id="2050" name="Picture 2" descr="Conti App for iPhone - Download">
            <a:extLst>
              <a:ext uri="{FF2B5EF4-FFF2-40B4-BE49-F238E27FC236}">
                <a16:creationId xmlns:a16="http://schemas.microsoft.com/office/drawing/2014/main" id="{F19F143F-3B50-8AD7-3434-C4B6EE187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579" y="4067328"/>
            <a:ext cx="1759077" cy="17590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Внимание! Повторно СМС пораки за измама од Македонска пошта">
            <a:extLst>
              <a:ext uri="{FF2B5EF4-FFF2-40B4-BE49-F238E27FC236}">
                <a16:creationId xmlns:a16="http://schemas.microsoft.com/office/drawing/2014/main" id="{6EB18B4E-A376-DE19-7F3C-EA4A640289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0059" y="3547873"/>
            <a:ext cx="4854581" cy="27307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55073F1-C670-B35F-BA65-32BE6C516F52}"/>
              </a:ext>
            </a:extLst>
          </p:cNvPr>
          <p:cNvPicPr>
            <a:picLocks noChangeAspect="1"/>
          </p:cNvPicPr>
          <p:nvPr/>
        </p:nvPicPr>
        <p:blipFill>
          <a:blip r:embed="rId6"/>
          <a:stretch>
            <a:fillRect/>
          </a:stretch>
        </p:blipFill>
        <p:spPr>
          <a:xfrm>
            <a:off x="8232419" y="4309491"/>
            <a:ext cx="3797276" cy="1063438"/>
          </a:xfrm>
          <a:prstGeom prst="rect">
            <a:avLst/>
          </a:prstGeom>
        </p:spPr>
      </p:pic>
    </p:spTree>
    <p:extLst>
      <p:ext uri="{BB962C8B-B14F-4D97-AF65-F5344CB8AC3E}">
        <p14:creationId xmlns:p14="http://schemas.microsoft.com/office/powerpoint/2010/main" val="3495883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
          <a:extLst>
            <a:ext uri="{FF2B5EF4-FFF2-40B4-BE49-F238E27FC236}">
              <a16:creationId xmlns:a16="http://schemas.microsoft.com/office/drawing/2014/main" id="{FA01884D-3197-C715-76A2-FE375391BA1D}"/>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F0703C96-79C6-FB28-AD69-E55CEB0A8105}"/>
              </a:ext>
            </a:extLst>
          </p:cNvPr>
          <p:cNvSpPr/>
          <p:nvPr/>
        </p:nvSpPr>
        <p:spPr>
          <a:xfrm>
            <a:off x="-1" y="0"/>
            <a:ext cx="12192001" cy="6858000"/>
          </a:xfrm>
          <a:prstGeom prst="rect">
            <a:avLst/>
          </a:prstGeom>
          <a:solidFill>
            <a:srgbClr val="29B95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7" name="Google Shape;124;p11">
            <a:extLst>
              <a:ext uri="{FF2B5EF4-FFF2-40B4-BE49-F238E27FC236}">
                <a16:creationId xmlns:a16="http://schemas.microsoft.com/office/drawing/2014/main" id="{12A93083-ABFE-6685-EBDC-769AD178A0C4}"/>
              </a:ext>
            </a:extLst>
          </p:cNvPr>
          <p:cNvSpPr txBox="1"/>
          <p:nvPr/>
        </p:nvSpPr>
        <p:spPr>
          <a:xfrm>
            <a:off x="1790580" y="2602303"/>
            <a:ext cx="8610838" cy="2620506"/>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lnSpc>
                <a:spcPct val="115000"/>
              </a:lnSpc>
            </a:pPr>
            <a:r>
              <a:rPr lang="mk-MK" sz="6600" b="1" dirty="0">
                <a:solidFill>
                  <a:schemeClr val="bg1"/>
                </a:solidFill>
                <a:latin typeface="Tahoma"/>
                <a:ea typeface="Tahoma"/>
                <a:cs typeface="Tahoma"/>
                <a:sym typeface="Tahoma"/>
              </a:rPr>
              <a:t>Заштита од закани</a:t>
            </a:r>
            <a:endParaRPr lang="mk-MK" sz="6600" b="1" dirty="0">
              <a:solidFill>
                <a:schemeClr val="bg1"/>
              </a:solidFill>
              <a:latin typeface="Tahoma"/>
              <a:ea typeface="Tahoma"/>
              <a:cs typeface="Tahoma"/>
            </a:endParaRPr>
          </a:p>
          <a:p>
            <a:pPr marL="16510" marR="0" lvl="0" indent="0" algn="ctr" rtl="0">
              <a:lnSpc>
                <a:spcPct val="115000"/>
              </a:lnSpc>
              <a:spcBef>
                <a:spcPts val="0"/>
              </a:spcBef>
              <a:spcAft>
                <a:spcPts val="0"/>
              </a:spcAft>
              <a:buNone/>
            </a:pPr>
            <a:endParaRPr lang="en-US" sz="4000" dirty="0">
              <a:solidFill>
                <a:srgbClr val="003563"/>
              </a:solidFill>
              <a:latin typeface="Arimo"/>
              <a:ea typeface="Arimo"/>
              <a:cs typeface="Arimo"/>
            </a:endParaRPr>
          </a:p>
          <a:p>
            <a:pPr marL="16510" marR="0" lvl="0" indent="0" algn="ctr" rtl="0">
              <a:lnSpc>
                <a:spcPct val="115000"/>
              </a:lnSpc>
              <a:spcBef>
                <a:spcPts val="0"/>
              </a:spcBef>
              <a:spcAft>
                <a:spcPts val="0"/>
              </a:spcAft>
              <a:buNone/>
            </a:pPr>
            <a:endParaRPr lang="en-US" sz="4000" dirty="0">
              <a:latin typeface="Arimo"/>
              <a:ea typeface="Arimo"/>
              <a:cs typeface="Arimo"/>
            </a:endParaRPr>
          </a:p>
        </p:txBody>
      </p:sp>
      <p:pic>
        <p:nvPicPr>
          <p:cNvPr id="3" name="Google Shape;51;p7">
            <a:extLst>
              <a:ext uri="{FF2B5EF4-FFF2-40B4-BE49-F238E27FC236}">
                <a16:creationId xmlns:a16="http://schemas.microsoft.com/office/drawing/2014/main" id="{C010E10B-0712-8BD7-5E38-D5FC3366E76F}"/>
              </a:ext>
            </a:extLst>
          </p:cNvPr>
          <p:cNvPicPr preferRelativeResize="0"/>
          <p:nvPr/>
        </p:nvPicPr>
        <p:blipFill>
          <a:blip r:embed="rId3">
            <a:alphaModFix/>
          </a:blip>
          <a:stretch>
            <a:fillRect/>
          </a:stretch>
        </p:blipFill>
        <p:spPr>
          <a:xfrm>
            <a:off x="362726" y="407613"/>
            <a:ext cx="1712962" cy="623977"/>
          </a:xfrm>
          <a:prstGeom prst="rect">
            <a:avLst/>
          </a:prstGeom>
          <a:noFill/>
          <a:ln>
            <a:noFill/>
          </a:ln>
        </p:spPr>
      </p:pic>
    </p:spTree>
    <p:extLst>
      <p:ext uri="{BB962C8B-B14F-4D97-AF65-F5344CB8AC3E}">
        <p14:creationId xmlns:p14="http://schemas.microsoft.com/office/powerpoint/2010/main" val="1778208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B320C69D-9A7B-7831-3C53-5D5A58A61CCC}"/>
            </a:ext>
          </a:extLst>
        </p:cNvPr>
        <p:cNvGrpSpPr/>
        <p:nvPr/>
      </p:nvGrpSpPr>
      <p:grpSpPr>
        <a:xfrm>
          <a:off x="0" y="0"/>
          <a:ext cx="0" cy="0"/>
          <a:chOff x="0" y="0"/>
          <a:chExt cx="0" cy="0"/>
        </a:xfrm>
      </p:grpSpPr>
      <p:sp>
        <p:nvSpPr>
          <p:cNvPr id="130" name="Google Shape;130;p12">
            <a:extLst>
              <a:ext uri="{FF2B5EF4-FFF2-40B4-BE49-F238E27FC236}">
                <a16:creationId xmlns:a16="http://schemas.microsoft.com/office/drawing/2014/main" id="{1E4C6199-2416-2544-2E90-5081DE7B8B56}"/>
              </a:ext>
            </a:extLst>
          </p:cNvPr>
          <p:cNvSpPr/>
          <p:nvPr/>
        </p:nvSpPr>
        <p:spPr>
          <a:xfrm>
            <a:off x="10552176" y="0"/>
            <a:ext cx="1639823" cy="6858000"/>
          </a:xfrm>
          <a:prstGeom prst="rect">
            <a:avLst/>
          </a:prstGeom>
          <a:solidFill>
            <a:srgbClr val="29B95C"/>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131" name="Google Shape;131;p12">
            <a:extLst>
              <a:ext uri="{FF2B5EF4-FFF2-40B4-BE49-F238E27FC236}">
                <a16:creationId xmlns:a16="http://schemas.microsoft.com/office/drawing/2014/main" id="{9DEB672B-FB1B-C966-D479-1592659D5651}"/>
              </a:ext>
            </a:extLst>
          </p:cNvPr>
          <p:cNvSpPr txBox="1">
            <a:spLocks noGrp="1"/>
          </p:cNvSpPr>
          <p:nvPr>
            <p:ph type="title"/>
          </p:nvPr>
        </p:nvSpPr>
        <p:spPr>
          <a:xfrm>
            <a:off x="315047" y="763656"/>
            <a:ext cx="6602848" cy="779728"/>
          </a:xfrm>
          <a:prstGeom prst="rect">
            <a:avLst/>
          </a:prstGeom>
          <a:noFill/>
          <a:ln>
            <a:noFill/>
          </a:ln>
        </p:spPr>
        <p:txBody>
          <a:bodyPr spcFirstLastPara="1" wrap="square" lIns="0" tIns="345467" rIns="0" bIns="0" anchor="t" anchorCtr="0">
            <a:spAutoFit/>
          </a:bodyPr>
          <a:lstStyle/>
          <a:p>
            <a:pPr marL="16510"/>
            <a:r>
              <a:rPr lang="mk-MK" sz="2800" dirty="0">
                <a:sym typeface="Arimo"/>
              </a:rPr>
              <a:t>Двостепена автентикација (2FA)</a:t>
            </a:r>
            <a:endParaRPr lang="en-US" sz="2800" dirty="0"/>
          </a:p>
        </p:txBody>
      </p:sp>
      <p:sp>
        <p:nvSpPr>
          <p:cNvPr id="134" name="Google Shape;134;p12">
            <a:extLst>
              <a:ext uri="{FF2B5EF4-FFF2-40B4-BE49-F238E27FC236}">
                <a16:creationId xmlns:a16="http://schemas.microsoft.com/office/drawing/2014/main" id="{49FB7CEE-48CB-885F-4B47-E13BA5224917}"/>
              </a:ext>
            </a:extLst>
          </p:cNvPr>
          <p:cNvSpPr txBox="1"/>
          <p:nvPr/>
        </p:nvSpPr>
        <p:spPr>
          <a:xfrm>
            <a:off x="315048" y="1786751"/>
            <a:ext cx="9734208" cy="2425838"/>
          </a:xfrm>
          <a:prstGeom prst="rect">
            <a:avLst/>
          </a:prstGeom>
          <a:noFill/>
          <a:ln>
            <a:noFill/>
          </a:ln>
        </p:spPr>
        <p:txBody>
          <a:bodyPr spcFirstLastPara="1" wrap="square" lIns="0" tIns="36367" rIns="0" bIns="0" anchor="t" anchorCtr="0">
            <a:spAutoFit/>
          </a:bodyPr>
          <a:lstStyle/>
          <a:p>
            <a:pPr marL="16510">
              <a:lnSpc>
                <a:spcPct val="114999"/>
              </a:lnSpc>
            </a:pPr>
            <a:r>
              <a:rPr lang="mk-MK" sz="2250" dirty="0">
                <a:solidFill>
                  <a:srgbClr val="003563"/>
                </a:solidFill>
                <a:ea typeface="+mn-lt"/>
                <a:cs typeface="+mn-lt"/>
                <a:sym typeface="Tahoma"/>
              </a:rPr>
              <a:t>Двостепената автентикација додава дополнителен слој на сигурност со барање втор метод на потврда, како код испратен на вашиот телефон или биометриски податок. Ова значи дека дури и ако вашата лозинка биде компромитирана, напаѓачот нема да може да пристапи до вашата сметка без вториот чекор. </a:t>
            </a:r>
            <a:endParaRPr lang="en-US" sz="2250" dirty="0">
              <a:solidFill>
                <a:srgbClr val="003563"/>
              </a:solidFill>
              <a:ea typeface="+mn-lt"/>
              <a:cs typeface="+mn-lt"/>
              <a:sym typeface="Tahoma"/>
            </a:endParaRPr>
          </a:p>
          <a:p>
            <a:pPr marL="16510">
              <a:lnSpc>
                <a:spcPct val="114999"/>
              </a:lnSpc>
            </a:pPr>
            <a:r>
              <a:rPr lang="mk-MK" sz="2250" dirty="0">
                <a:solidFill>
                  <a:srgbClr val="003563"/>
                </a:solidFill>
                <a:ea typeface="+mn-lt"/>
                <a:cs typeface="+mn-lt"/>
                <a:sym typeface="Tahoma"/>
              </a:rPr>
              <a:t>2FA е особено важно за е-пошта, банкарски услуги и социјални мрежи.</a:t>
            </a:r>
            <a:endParaRPr lang="mk-MK" sz="2250" dirty="0">
              <a:solidFill>
                <a:srgbClr val="003563"/>
              </a:solidFill>
              <a:cs typeface="Arial"/>
            </a:endParaRPr>
          </a:p>
        </p:txBody>
      </p:sp>
      <p:pic>
        <p:nvPicPr>
          <p:cNvPr id="136" name="Google Shape;136;p12">
            <a:extLst>
              <a:ext uri="{FF2B5EF4-FFF2-40B4-BE49-F238E27FC236}">
                <a16:creationId xmlns:a16="http://schemas.microsoft.com/office/drawing/2014/main" id="{04A1F3F0-4A70-3EFC-E471-A321943D6DD6}"/>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315047" y="285449"/>
            <a:ext cx="1285399" cy="478207"/>
          </a:xfrm>
          <a:prstGeom prst="rect">
            <a:avLst/>
          </a:prstGeom>
          <a:noFill/>
          <a:ln>
            <a:noFill/>
          </a:ln>
        </p:spPr>
      </p:pic>
      <p:pic>
        <p:nvPicPr>
          <p:cNvPr id="138" name="Google Shape;138;p12">
            <a:extLst>
              <a:ext uri="{FF2B5EF4-FFF2-40B4-BE49-F238E27FC236}">
                <a16:creationId xmlns:a16="http://schemas.microsoft.com/office/drawing/2014/main" id="{7E57A3CA-A9CC-4B90-25FE-3828291F3B46}"/>
              </a:ext>
            </a:extLst>
          </p:cNvPr>
          <p:cNvPicPr preferRelativeResize="0"/>
          <p:nvPr/>
        </p:nvPicPr>
        <p:blipFill rotWithShape="1">
          <a:blip r:embed="rId4">
            <a:alphaModFix/>
          </a:blip>
          <a:srcRect l="52224" t="5294" r="5331"/>
          <a:stretch/>
        </p:blipFill>
        <p:spPr>
          <a:xfrm rot="10800000">
            <a:off x="10760476" y="0"/>
            <a:ext cx="2604868" cy="6495135"/>
          </a:xfrm>
          <a:prstGeom prst="rect">
            <a:avLst/>
          </a:prstGeom>
          <a:noFill/>
          <a:ln>
            <a:noFill/>
          </a:ln>
        </p:spPr>
      </p:pic>
      <p:pic>
        <p:nvPicPr>
          <p:cNvPr id="3" name="Picture 2">
            <a:extLst>
              <a:ext uri="{FF2B5EF4-FFF2-40B4-BE49-F238E27FC236}">
                <a16:creationId xmlns:a16="http://schemas.microsoft.com/office/drawing/2014/main" id="{547A0629-BEFE-CDBD-9284-0CA778294188}"/>
              </a:ext>
            </a:extLst>
          </p:cNvPr>
          <p:cNvPicPr>
            <a:picLocks noChangeAspect="1"/>
          </p:cNvPicPr>
          <p:nvPr/>
        </p:nvPicPr>
        <p:blipFill>
          <a:blip r:embed="rId5"/>
          <a:stretch>
            <a:fillRect/>
          </a:stretch>
        </p:blipFill>
        <p:spPr>
          <a:xfrm>
            <a:off x="1600445" y="4568139"/>
            <a:ext cx="6431171" cy="1786941"/>
          </a:xfrm>
          <a:prstGeom prst="rect">
            <a:avLst/>
          </a:prstGeom>
        </p:spPr>
      </p:pic>
    </p:spTree>
    <p:extLst>
      <p:ext uri="{BB962C8B-B14F-4D97-AF65-F5344CB8AC3E}">
        <p14:creationId xmlns:p14="http://schemas.microsoft.com/office/powerpoint/2010/main" val="2911268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42">
          <a:extLst>
            <a:ext uri="{FF2B5EF4-FFF2-40B4-BE49-F238E27FC236}">
              <a16:creationId xmlns:a16="http://schemas.microsoft.com/office/drawing/2014/main" id="{98AA0FBA-2CFD-C5E6-4B21-1A5D869E23FB}"/>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4E6D57FC-A00E-6F56-F037-F81DDAFB5A2F}"/>
              </a:ext>
            </a:extLst>
          </p:cNvPr>
          <p:cNvSpPr/>
          <p:nvPr/>
        </p:nvSpPr>
        <p:spPr>
          <a:xfrm>
            <a:off x="-1" y="6602740"/>
            <a:ext cx="12192001" cy="255260"/>
          </a:xfrm>
          <a:prstGeom prst="rect">
            <a:avLst/>
          </a:prstGeom>
          <a:solidFill>
            <a:srgbClr val="29B95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6" name="Google Shape;120;p11">
            <a:extLst>
              <a:ext uri="{FF2B5EF4-FFF2-40B4-BE49-F238E27FC236}">
                <a16:creationId xmlns:a16="http://schemas.microsoft.com/office/drawing/2014/main" id="{6DF7857E-221D-C6E2-D01C-7CBF843C0047}"/>
              </a:ext>
            </a:extLst>
          </p:cNvPr>
          <p:cNvSpPr txBox="1">
            <a:spLocks/>
          </p:cNvSpPr>
          <p:nvPr/>
        </p:nvSpPr>
        <p:spPr>
          <a:xfrm>
            <a:off x="362725" y="1480769"/>
            <a:ext cx="11445448" cy="841283"/>
          </a:xfrm>
          <a:prstGeom prst="rect">
            <a:avLst/>
          </a:prstGeom>
          <a:noFill/>
          <a:ln>
            <a:noFill/>
          </a:ln>
        </p:spPr>
        <p:txBody>
          <a:bodyPr spcFirstLastPara="1" wrap="square" lIns="0" tIns="3454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r>
              <a:rPr lang="mk-MK" sz="3200" b="1" dirty="0">
                <a:solidFill>
                  <a:srgbClr val="003563"/>
                </a:solidFill>
                <a:ea typeface="Tahoma"/>
              </a:rPr>
              <a:t>Антивирусен софтвер</a:t>
            </a:r>
            <a:endParaRPr lang="en-US" sz="3200" b="1" dirty="0">
              <a:ea typeface="Tahoma"/>
            </a:endParaRPr>
          </a:p>
        </p:txBody>
      </p:sp>
      <p:sp>
        <p:nvSpPr>
          <p:cNvPr id="7" name="Google Shape;124;p11">
            <a:extLst>
              <a:ext uri="{FF2B5EF4-FFF2-40B4-BE49-F238E27FC236}">
                <a16:creationId xmlns:a16="http://schemas.microsoft.com/office/drawing/2014/main" id="{2E7206F4-61D9-1F75-079B-2793931BAC8F}"/>
              </a:ext>
            </a:extLst>
          </p:cNvPr>
          <p:cNvSpPr txBox="1"/>
          <p:nvPr/>
        </p:nvSpPr>
        <p:spPr>
          <a:xfrm>
            <a:off x="694944" y="2575667"/>
            <a:ext cx="11000231" cy="2027652"/>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lnSpc>
                <a:spcPct val="114999"/>
              </a:lnSpc>
            </a:pPr>
            <a:r>
              <a:rPr lang="mk-MK" sz="2250" dirty="0">
                <a:solidFill>
                  <a:srgbClr val="003563"/>
                </a:solidFill>
                <a:ea typeface="Tahoma"/>
                <a:sym typeface="Tahoma"/>
              </a:rPr>
              <a:t>Антивирусниот софтвер помага да ги откриете и отстраните заканите, како што се вируси, шпионски софтвер и </a:t>
            </a:r>
            <a:r>
              <a:rPr lang="mk-MK" sz="2250" dirty="0" err="1">
                <a:solidFill>
                  <a:srgbClr val="003563"/>
                </a:solidFill>
                <a:ea typeface="Tahoma"/>
                <a:sym typeface="Tahoma"/>
              </a:rPr>
              <a:t>ransomware</a:t>
            </a:r>
            <a:r>
              <a:rPr lang="mk-MK" sz="2250" dirty="0">
                <a:solidFill>
                  <a:srgbClr val="003563"/>
                </a:solidFill>
                <a:ea typeface="Tahoma"/>
                <a:sym typeface="Tahoma"/>
              </a:rPr>
              <a:t>. </a:t>
            </a:r>
            <a:r>
              <a:rPr lang="mk-MK" sz="2250" b="1" dirty="0">
                <a:solidFill>
                  <a:srgbClr val="003563"/>
                </a:solidFill>
                <a:ea typeface="Tahoma"/>
                <a:sym typeface="Tahoma"/>
              </a:rPr>
              <a:t>Редовно ажурирајте </a:t>
            </a:r>
            <a:r>
              <a:rPr lang="mk-MK" sz="2250" dirty="0">
                <a:solidFill>
                  <a:srgbClr val="003563"/>
                </a:solidFill>
                <a:ea typeface="Tahoma"/>
                <a:sym typeface="Tahoma"/>
              </a:rPr>
              <a:t>го за да се </a:t>
            </a:r>
            <a:r>
              <a:rPr lang="mk-MK" sz="2250" dirty="0" err="1">
                <a:solidFill>
                  <a:srgbClr val="003563"/>
                </a:solidFill>
                <a:ea typeface="Tahoma"/>
                <a:sym typeface="Tahoma"/>
              </a:rPr>
              <a:t>осигурате</a:t>
            </a:r>
            <a:r>
              <a:rPr lang="mk-MK" sz="2250" dirty="0">
                <a:solidFill>
                  <a:srgbClr val="003563"/>
                </a:solidFill>
                <a:ea typeface="Tahoma"/>
                <a:sym typeface="Tahoma"/>
              </a:rPr>
              <a:t> дека препознава најнови видови на малициозен софтвер. Некои од најдобрите решенија на пазарот вклучуваат </a:t>
            </a:r>
            <a:r>
              <a:rPr lang="mk-MK" sz="2250" dirty="0" err="1">
                <a:solidFill>
                  <a:srgbClr val="003563"/>
                </a:solidFill>
                <a:ea typeface="Tahoma"/>
                <a:sym typeface="Tahoma"/>
              </a:rPr>
              <a:t>Norton</a:t>
            </a:r>
            <a:r>
              <a:rPr lang="mk-MK" sz="2250" dirty="0">
                <a:solidFill>
                  <a:srgbClr val="003563"/>
                </a:solidFill>
                <a:ea typeface="Tahoma"/>
                <a:sym typeface="Tahoma"/>
              </a:rPr>
              <a:t>, </a:t>
            </a:r>
            <a:r>
              <a:rPr lang="mk-MK" sz="2250" dirty="0" err="1">
                <a:solidFill>
                  <a:srgbClr val="003563"/>
                </a:solidFill>
                <a:ea typeface="Tahoma"/>
                <a:sym typeface="Tahoma"/>
              </a:rPr>
              <a:t>Bitdefender</a:t>
            </a:r>
            <a:r>
              <a:rPr lang="mk-MK" sz="2250" dirty="0">
                <a:solidFill>
                  <a:srgbClr val="003563"/>
                </a:solidFill>
                <a:ea typeface="Tahoma"/>
                <a:sym typeface="Tahoma"/>
              </a:rPr>
              <a:t> и </a:t>
            </a:r>
            <a:r>
              <a:rPr lang="mk-MK" sz="2250" dirty="0" err="1">
                <a:solidFill>
                  <a:srgbClr val="003563"/>
                </a:solidFill>
                <a:ea typeface="Tahoma"/>
                <a:sym typeface="Tahoma"/>
              </a:rPr>
              <a:t>Kaspersky</a:t>
            </a:r>
            <a:r>
              <a:rPr lang="mk-MK" sz="2250" dirty="0">
                <a:solidFill>
                  <a:srgbClr val="003563"/>
                </a:solidFill>
                <a:ea typeface="Tahoma"/>
                <a:sym typeface="Tahoma"/>
              </a:rPr>
              <a:t>. Бесплатни опции, како Windows </a:t>
            </a:r>
            <a:r>
              <a:rPr lang="mk-MK" sz="2250" dirty="0" err="1">
                <a:solidFill>
                  <a:srgbClr val="003563"/>
                </a:solidFill>
                <a:ea typeface="Tahoma"/>
                <a:sym typeface="Tahoma"/>
              </a:rPr>
              <a:t>Defender</a:t>
            </a:r>
            <a:r>
              <a:rPr lang="mk-MK" sz="2250" dirty="0">
                <a:solidFill>
                  <a:srgbClr val="003563"/>
                </a:solidFill>
                <a:ea typeface="Tahoma"/>
                <a:sym typeface="Tahoma"/>
              </a:rPr>
              <a:t>, исто така, нудат основна заштита.</a:t>
            </a:r>
            <a:endParaRPr lang="en-US" dirty="0"/>
          </a:p>
        </p:txBody>
      </p:sp>
      <p:pic>
        <p:nvPicPr>
          <p:cNvPr id="2" name="Google Shape;51;p7">
            <a:extLst>
              <a:ext uri="{FF2B5EF4-FFF2-40B4-BE49-F238E27FC236}">
                <a16:creationId xmlns:a16="http://schemas.microsoft.com/office/drawing/2014/main" id="{B5AF236E-2FE8-62AE-C242-22081E14790D}"/>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262186" y="270453"/>
            <a:ext cx="1372353" cy="500932"/>
          </a:xfrm>
          <a:prstGeom prst="rect">
            <a:avLst/>
          </a:prstGeom>
          <a:noFill/>
          <a:ln>
            <a:noFill/>
          </a:ln>
        </p:spPr>
      </p:pic>
    </p:spTree>
    <p:extLst>
      <p:ext uri="{BB962C8B-B14F-4D97-AF65-F5344CB8AC3E}">
        <p14:creationId xmlns:p14="http://schemas.microsoft.com/office/powerpoint/2010/main" val="3685304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42">
          <a:extLst>
            <a:ext uri="{FF2B5EF4-FFF2-40B4-BE49-F238E27FC236}">
              <a16:creationId xmlns:a16="http://schemas.microsoft.com/office/drawing/2014/main" id="{87925A3B-A136-BB7A-B548-737A898609F0}"/>
            </a:ext>
          </a:extLst>
        </p:cNvPr>
        <p:cNvGrpSpPr/>
        <p:nvPr/>
      </p:nvGrpSpPr>
      <p:grpSpPr>
        <a:xfrm>
          <a:off x="0" y="0"/>
          <a:ext cx="0" cy="0"/>
          <a:chOff x="0" y="0"/>
          <a:chExt cx="0" cy="0"/>
        </a:xfrm>
      </p:grpSpPr>
      <p:sp>
        <p:nvSpPr>
          <p:cNvPr id="6" name="Google Shape;120;p11">
            <a:extLst>
              <a:ext uri="{FF2B5EF4-FFF2-40B4-BE49-F238E27FC236}">
                <a16:creationId xmlns:a16="http://schemas.microsoft.com/office/drawing/2014/main" id="{CA39D021-D7A4-D497-75A0-A4E0A0A1B878}"/>
              </a:ext>
            </a:extLst>
          </p:cNvPr>
          <p:cNvSpPr txBox="1">
            <a:spLocks/>
          </p:cNvSpPr>
          <p:nvPr/>
        </p:nvSpPr>
        <p:spPr>
          <a:xfrm>
            <a:off x="286525" y="1054264"/>
            <a:ext cx="11445448" cy="1067051"/>
          </a:xfrm>
          <a:prstGeom prst="rect">
            <a:avLst/>
          </a:prstGeom>
          <a:noFill/>
          <a:ln>
            <a:noFill/>
          </a:ln>
        </p:spPr>
        <p:txBody>
          <a:bodyPr spcFirstLastPara="1" wrap="square" lIns="0" tIns="3454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ru-RU" sz="2800" b="1" dirty="0">
                <a:solidFill>
                  <a:srgbClr val="003563"/>
                </a:solidFill>
              </a:rPr>
              <a:t>Како да препознаете пирамида</a:t>
            </a:r>
            <a:r>
              <a:rPr lang="mk-MK" sz="2800" b="1" dirty="0">
                <a:solidFill>
                  <a:srgbClr val="003563"/>
                </a:solidFill>
              </a:rPr>
              <a:t>лна</a:t>
            </a:r>
            <a:r>
              <a:rPr lang="ru-RU" sz="2800" b="1" dirty="0">
                <a:solidFill>
                  <a:srgbClr val="003563"/>
                </a:solidFill>
              </a:rPr>
              <a:t>-шема?</a:t>
            </a:r>
          </a:p>
          <a:p>
            <a:pPr algn="ctr"/>
            <a:endParaRPr lang="en-US" dirty="0"/>
          </a:p>
        </p:txBody>
      </p:sp>
      <p:sp>
        <p:nvSpPr>
          <p:cNvPr id="7" name="Google Shape;124;p11">
            <a:extLst>
              <a:ext uri="{FF2B5EF4-FFF2-40B4-BE49-F238E27FC236}">
                <a16:creationId xmlns:a16="http://schemas.microsoft.com/office/drawing/2014/main" id="{9435C491-CF51-8E19-AF28-7550B343602F}"/>
              </a:ext>
            </a:extLst>
          </p:cNvPr>
          <p:cNvSpPr txBox="1"/>
          <p:nvPr/>
        </p:nvSpPr>
        <p:spPr>
          <a:xfrm>
            <a:off x="767837" y="2195898"/>
            <a:ext cx="6723875" cy="3083710"/>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ru-RU" sz="1800" b="1" dirty="0">
                <a:solidFill>
                  <a:srgbClr val="003563"/>
                </a:solidFill>
              </a:rPr>
              <a:t>Големи ветувања</a:t>
            </a:r>
            <a:r>
              <a:rPr lang="ru-RU" sz="1800" dirty="0">
                <a:solidFill>
                  <a:srgbClr val="003563"/>
                </a:solidFill>
              </a:rPr>
              <a:t> – Брзо и лесно збогатување без многу труд.</a:t>
            </a:r>
            <a:endParaRPr lang="en-US" sz="1800" dirty="0">
              <a:solidFill>
                <a:srgbClr val="003563"/>
              </a:solidFill>
            </a:endParaRPr>
          </a:p>
          <a:p>
            <a:pPr>
              <a:buFont typeface="+mj-lt"/>
              <a:buAutoNum type="arabicPeriod"/>
            </a:pPr>
            <a:endParaRPr lang="ru-RU" sz="1800" dirty="0">
              <a:solidFill>
                <a:srgbClr val="003563"/>
              </a:solidFill>
            </a:endParaRPr>
          </a:p>
          <a:p>
            <a:r>
              <a:rPr lang="ru-RU" sz="1800" b="1" dirty="0">
                <a:solidFill>
                  <a:srgbClr val="003563"/>
                </a:solidFill>
              </a:rPr>
              <a:t>Фокус на регрутирање</a:t>
            </a:r>
            <a:r>
              <a:rPr lang="ru-RU" sz="1800" dirty="0">
                <a:solidFill>
                  <a:srgbClr val="003563"/>
                </a:solidFill>
              </a:rPr>
              <a:t> – Повеќе заработувате ако носите нови луѓе, а не од продажба на производи или услуги.</a:t>
            </a:r>
            <a:endParaRPr lang="en-US" sz="1800" dirty="0">
              <a:solidFill>
                <a:srgbClr val="003563"/>
              </a:solidFill>
            </a:endParaRPr>
          </a:p>
          <a:p>
            <a:pPr>
              <a:buFont typeface="+mj-lt"/>
              <a:buAutoNum type="arabicPeriod"/>
            </a:pPr>
            <a:endParaRPr lang="ru-RU" sz="1800" dirty="0">
              <a:solidFill>
                <a:srgbClr val="003563"/>
              </a:solidFill>
            </a:endParaRPr>
          </a:p>
          <a:p>
            <a:r>
              <a:rPr lang="ru-RU" sz="1800" b="1" dirty="0">
                <a:solidFill>
                  <a:srgbClr val="003563"/>
                </a:solidFill>
              </a:rPr>
              <a:t>Скапи вложувања</a:t>
            </a:r>
            <a:r>
              <a:rPr lang="ru-RU" sz="1800" dirty="0">
                <a:solidFill>
                  <a:srgbClr val="003563"/>
                </a:solidFill>
              </a:rPr>
              <a:t> – Бараат од вас да платите висока сума однапред.</a:t>
            </a:r>
            <a:endParaRPr lang="en-US" sz="1800" dirty="0">
              <a:solidFill>
                <a:srgbClr val="003563"/>
              </a:solidFill>
            </a:endParaRPr>
          </a:p>
          <a:p>
            <a:pPr>
              <a:buFont typeface="+mj-lt"/>
              <a:buAutoNum type="arabicPeriod"/>
            </a:pPr>
            <a:endParaRPr lang="ru-RU" sz="1800" dirty="0">
              <a:solidFill>
                <a:srgbClr val="003563"/>
              </a:solidFill>
            </a:endParaRPr>
          </a:p>
          <a:p>
            <a:r>
              <a:rPr lang="ru-RU" sz="1800" b="1" dirty="0">
                <a:solidFill>
                  <a:srgbClr val="003563"/>
                </a:solidFill>
              </a:rPr>
              <a:t>Притисок за брзи одлуки</a:t>
            </a:r>
            <a:r>
              <a:rPr lang="ru-RU" sz="1800" dirty="0">
                <a:solidFill>
                  <a:srgbClr val="003563"/>
                </a:solidFill>
              </a:rPr>
              <a:t> – „Зграпчете ја шансата пред да биде предоцна!“</a:t>
            </a:r>
          </a:p>
        </p:txBody>
      </p:sp>
      <p:pic>
        <p:nvPicPr>
          <p:cNvPr id="2" name="Google Shape;51;p7">
            <a:extLst>
              <a:ext uri="{FF2B5EF4-FFF2-40B4-BE49-F238E27FC236}">
                <a16:creationId xmlns:a16="http://schemas.microsoft.com/office/drawing/2014/main" id="{1012F403-46FE-ADA7-0296-5D1044077E82}"/>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286525" y="247052"/>
            <a:ext cx="1388393" cy="506787"/>
          </a:xfrm>
          <a:prstGeom prst="rect">
            <a:avLst/>
          </a:prstGeom>
          <a:noFill/>
          <a:ln>
            <a:noFill/>
          </a:ln>
        </p:spPr>
      </p:pic>
      <p:pic>
        <p:nvPicPr>
          <p:cNvPr id="3074" name="Picture 2" descr="Pyramid Scheme Definition &amp; Examples - Lesson | Study.com">
            <a:extLst>
              <a:ext uri="{FF2B5EF4-FFF2-40B4-BE49-F238E27FC236}">
                <a16:creationId xmlns:a16="http://schemas.microsoft.com/office/drawing/2014/main" id="{4613174D-BA10-1BF2-3AE5-F952028C13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0675" y="1626489"/>
            <a:ext cx="3932751" cy="3605022"/>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46;p7">
            <a:extLst>
              <a:ext uri="{FF2B5EF4-FFF2-40B4-BE49-F238E27FC236}">
                <a16:creationId xmlns:a16="http://schemas.microsoft.com/office/drawing/2014/main" id="{4A1F8C9F-A103-FCEC-7547-46B51BAA387C}"/>
              </a:ext>
            </a:extLst>
          </p:cNvPr>
          <p:cNvSpPr/>
          <p:nvPr/>
        </p:nvSpPr>
        <p:spPr>
          <a:xfrm>
            <a:off x="-1" y="6602740"/>
            <a:ext cx="12192001" cy="255260"/>
          </a:xfrm>
          <a:prstGeom prst="rect">
            <a:avLst/>
          </a:prstGeom>
          <a:solidFill>
            <a:srgbClr val="29B95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pic>
        <p:nvPicPr>
          <p:cNvPr id="5" name="Picture 4">
            <a:extLst>
              <a:ext uri="{FF2B5EF4-FFF2-40B4-BE49-F238E27FC236}">
                <a16:creationId xmlns:a16="http://schemas.microsoft.com/office/drawing/2014/main" id="{CAC40B45-04E7-4489-CBF6-65659A7E7E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525" y="2195898"/>
            <a:ext cx="387097" cy="3870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a:extLst>
              <a:ext uri="{FF2B5EF4-FFF2-40B4-BE49-F238E27FC236}">
                <a16:creationId xmlns:a16="http://schemas.microsoft.com/office/drawing/2014/main" id="{C54ED8E3-B7CC-751E-FD45-D1C20281C0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525" y="3059043"/>
            <a:ext cx="387097" cy="3832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2B73CBED-4103-95DC-6680-083F042A1F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6525" y="3843065"/>
            <a:ext cx="387097" cy="3832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a:extLst>
              <a:ext uri="{FF2B5EF4-FFF2-40B4-BE49-F238E27FC236}">
                <a16:creationId xmlns:a16="http://schemas.microsoft.com/office/drawing/2014/main" id="{AFA33BC2-BDD9-C272-A7FF-0EF6DD6EBF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6525" y="4672719"/>
            <a:ext cx="387097" cy="383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072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BE8DB57B-EC93-6106-15C3-9A3C6F407B1F}"/>
            </a:ext>
          </a:extLst>
        </p:cNvPr>
        <p:cNvGrpSpPr/>
        <p:nvPr/>
      </p:nvGrpSpPr>
      <p:grpSpPr>
        <a:xfrm>
          <a:off x="0" y="0"/>
          <a:ext cx="0" cy="0"/>
          <a:chOff x="0" y="0"/>
          <a:chExt cx="0" cy="0"/>
        </a:xfrm>
      </p:grpSpPr>
      <p:sp>
        <p:nvSpPr>
          <p:cNvPr id="130" name="Google Shape;130;p12">
            <a:extLst>
              <a:ext uri="{FF2B5EF4-FFF2-40B4-BE49-F238E27FC236}">
                <a16:creationId xmlns:a16="http://schemas.microsoft.com/office/drawing/2014/main" id="{2D2C0509-5FB8-5BBB-070D-516B50505644}"/>
              </a:ext>
            </a:extLst>
          </p:cNvPr>
          <p:cNvSpPr/>
          <p:nvPr/>
        </p:nvSpPr>
        <p:spPr>
          <a:xfrm>
            <a:off x="-1" y="0"/>
            <a:ext cx="1874767" cy="6858000"/>
          </a:xfrm>
          <a:prstGeom prst="rect">
            <a:avLst/>
          </a:prstGeom>
          <a:solidFill>
            <a:srgbClr val="00B050"/>
          </a:solidFill>
          <a:ln>
            <a:noFill/>
          </a:ln>
        </p:spPr>
        <p:txBody>
          <a:bodyPr spcFirstLastPara="1" wrap="square" lIns="121900" tIns="121900" rIns="121900" bIns="121900" anchor="ctr" anchorCtr="0">
            <a:noAutofit/>
          </a:bodyPr>
          <a:lstStyle/>
          <a:p>
            <a:pPr algn="ctr"/>
            <a:endParaRPr sz="2400">
              <a:solidFill>
                <a:srgbClr val="000000"/>
              </a:solidFill>
              <a:latin typeface="Calibri"/>
              <a:ea typeface="Calibri"/>
              <a:cs typeface="Calibri"/>
              <a:sym typeface="Calibri"/>
            </a:endParaRPr>
          </a:p>
        </p:txBody>
      </p:sp>
      <p:sp>
        <p:nvSpPr>
          <p:cNvPr id="131" name="Google Shape;131;p12">
            <a:extLst>
              <a:ext uri="{FF2B5EF4-FFF2-40B4-BE49-F238E27FC236}">
                <a16:creationId xmlns:a16="http://schemas.microsoft.com/office/drawing/2014/main" id="{C3C44D77-E498-87F5-81A5-4C30C622D3CC}"/>
              </a:ext>
            </a:extLst>
          </p:cNvPr>
          <p:cNvSpPr txBox="1">
            <a:spLocks noGrp="1"/>
          </p:cNvSpPr>
          <p:nvPr>
            <p:ph type="title"/>
          </p:nvPr>
        </p:nvSpPr>
        <p:spPr>
          <a:xfrm>
            <a:off x="5706715" y="1310692"/>
            <a:ext cx="5986525" cy="841283"/>
          </a:xfrm>
          <a:prstGeom prst="rect">
            <a:avLst/>
          </a:prstGeom>
          <a:noFill/>
          <a:ln>
            <a:noFill/>
          </a:ln>
        </p:spPr>
        <p:txBody>
          <a:bodyPr spcFirstLastPara="1" wrap="square" lIns="0" tIns="345467" rIns="0" bIns="0" anchor="t" anchorCtr="0">
            <a:spAutoFit/>
          </a:bodyPr>
          <a:lstStyle/>
          <a:p>
            <a:pPr marL="16510" algn="r"/>
            <a:r>
              <a:rPr lang="mk-MK" sz="3200" dirty="0">
                <a:sym typeface="Arimo"/>
              </a:rPr>
              <a:t>Пазете се од јавен </a:t>
            </a:r>
            <a:r>
              <a:rPr lang="mk-MK" sz="3200" dirty="0" err="1">
                <a:sym typeface="Arimo"/>
              </a:rPr>
              <a:t>Wi-Fi</a:t>
            </a:r>
            <a:endParaRPr lang="en-US" dirty="0" err="1"/>
          </a:p>
        </p:txBody>
      </p:sp>
      <p:sp>
        <p:nvSpPr>
          <p:cNvPr id="134" name="Google Shape;134;p12">
            <a:extLst>
              <a:ext uri="{FF2B5EF4-FFF2-40B4-BE49-F238E27FC236}">
                <a16:creationId xmlns:a16="http://schemas.microsoft.com/office/drawing/2014/main" id="{115CDAAF-273E-2CFA-9FE1-DA9D21228019}"/>
              </a:ext>
            </a:extLst>
          </p:cNvPr>
          <p:cNvSpPr txBox="1"/>
          <p:nvPr/>
        </p:nvSpPr>
        <p:spPr>
          <a:xfrm>
            <a:off x="2121409" y="2484887"/>
            <a:ext cx="9571344" cy="2824024"/>
          </a:xfrm>
          <a:prstGeom prst="rect">
            <a:avLst/>
          </a:prstGeom>
          <a:noFill/>
          <a:ln>
            <a:noFill/>
          </a:ln>
        </p:spPr>
        <p:txBody>
          <a:bodyPr spcFirstLastPara="1" wrap="square" lIns="0" tIns="36367" rIns="0" bIns="0" anchor="t" anchorCtr="0">
            <a:spAutoFit/>
          </a:bodyPr>
          <a:lstStyle/>
          <a:p>
            <a:pPr marL="16510" algn="r">
              <a:lnSpc>
                <a:spcPct val="114999"/>
              </a:lnSpc>
            </a:pPr>
            <a:r>
              <a:rPr lang="mk-MK" sz="2250" dirty="0">
                <a:solidFill>
                  <a:srgbClr val="003563"/>
                </a:solidFill>
                <a:ea typeface="+mn-lt"/>
                <a:cs typeface="+mn-lt"/>
                <a:sym typeface="Tahoma"/>
              </a:rPr>
              <a:t>Јавните </a:t>
            </a:r>
            <a:r>
              <a:rPr lang="mk-MK" sz="2250" dirty="0" err="1">
                <a:solidFill>
                  <a:srgbClr val="003563"/>
                </a:solidFill>
                <a:ea typeface="+mn-lt"/>
                <a:cs typeface="+mn-lt"/>
                <a:sym typeface="Tahoma"/>
              </a:rPr>
              <a:t>Wi-Fi</a:t>
            </a:r>
            <a:r>
              <a:rPr lang="mk-MK" sz="2250" dirty="0">
                <a:solidFill>
                  <a:srgbClr val="003563"/>
                </a:solidFill>
                <a:ea typeface="+mn-lt"/>
                <a:cs typeface="+mn-lt"/>
                <a:sym typeface="Tahoma"/>
              </a:rPr>
              <a:t> мрежи, како оние во кафулиња или аеродроми, често се небезбедни и ранливи на напади. Хакерите можат да ги пресретнат вашите податоци, како лозинки и финансиски информации. За дополнителна заштита, користете виртуелна приватна мрежа (VPN), која го шифрира вашиот интернет сообраќај. Освен тоа, избегнувајте да вршите чувствителни активности, како онлајн банкарство, додека сте на јавни мрежи.</a:t>
            </a:r>
            <a:endParaRPr lang="en-US" dirty="0">
              <a:ea typeface="+mn-lt"/>
              <a:cs typeface="+mn-lt"/>
            </a:endParaRPr>
          </a:p>
        </p:txBody>
      </p:sp>
      <p:pic>
        <p:nvPicPr>
          <p:cNvPr id="136" name="Google Shape;136;p12">
            <a:extLst>
              <a:ext uri="{FF2B5EF4-FFF2-40B4-BE49-F238E27FC236}">
                <a16:creationId xmlns:a16="http://schemas.microsoft.com/office/drawing/2014/main" id="{9687C921-42F6-82A3-49FA-8C5A0FA47546}"/>
              </a:ext>
            </a:extLst>
          </p:cNvPr>
          <p:cNvPicPr preferRelativeResize="0"/>
          <p:nvPr/>
        </p:nvPicPr>
        <p:blipFill>
          <a:blip r:embed="rId3">
            <a:alphaModFix/>
          </a:blip>
          <a:stretch>
            <a:fillRect/>
          </a:stretch>
        </p:blipFill>
        <p:spPr>
          <a:xfrm>
            <a:off x="362726" y="293920"/>
            <a:ext cx="1210042" cy="451138"/>
          </a:xfrm>
          <a:prstGeom prst="rect">
            <a:avLst/>
          </a:prstGeom>
          <a:noFill/>
          <a:ln>
            <a:noFill/>
          </a:ln>
        </p:spPr>
      </p:pic>
      <p:pic>
        <p:nvPicPr>
          <p:cNvPr id="4" name="Google Shape;55;p7" descr="A black and grey logo&#10;&#10;AI-generated content may be incorrect.">
            <a:extLst>
              <a:ext uri="{FF2B5EF4-FFF2-40B4-BE49-F238E27FC236}">
                <a16:creationId xmlns:a16="http://schemas.microsoft.com/office/drawing/2014/main" id="{00A0EAFC-1C54-9346-3F5F-7DC64A5AA4A5}"/>
              </a:ext>
            </a:extLst>
          </p:cNvPr>
          <p:cNvPicPr preferRelativeResize="0"/>
          <p:nvPr/>
        </p:nvPicPr>
        <p:blipFill rotWithShape="1">
          <a:blip r:embed="rId4">
            <a:alphaModFix/>
          </a:blip>
          <a:srcRect l="52224" r="5331"/>
          <a:stretch/>
        </p:blipFill>
        <p:spPr>
          <a:xfrm>
            <a:off x="362726" y="3163813"/>
            <a:ext cx="1286057" cy="3385919"/>
          </a:xfrm>
          <a:prstGeom prst="rect">
            <a:avLst/>
          </a:prstGeom>
          <a:noFill/>
          <a:ln>
            <a:noFill/>
          </a:ln>
        </p:spPr>
      </p:pic>
    </p:spTree>
    <p:extLst>
      <p:ext uri="{BB962C8B-B14F-4D97-AF65-F5344CB8AC3E}">
        <p14:creationId xmlns:p14="http://schemas.microsoft.com/office/powerpoint/2010/main" val="79464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
          <a:extLst>
            <a:ext uri="{FF2B5EF4-FFF2-40B4-BE49-F238E27FC236}">
              <a16:creationId xmlns:a16="http://schemas.microsoft.com/office/drawing/2014/main" id="{0F3662B9-073C-4A74-339F-04FB57CA5ACE}"/>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DD7E6C8B-AEE9-0B7E-AD0B-A31183EAE5B0}"/>
              </a:ext>
            </a:extLst>
          </p:cNvPr>
          <p:cNvSpPr/>
          <p:nvPr/>
        </p:nvSpPr>
        <p:spPr>
          <a:xfrm>
            <a:off x="-1" y="0"/>
            <a:ext cx="12192001" cy="6858000"/>
          </a:xfrm>
          <a:prstGeom prst="rect">
            <a:avLst/>
          </a:prstGeom>
          <a:solidFill>
            <a:srgbClr val="7030A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7" name="Google Shape;124;p11">
            <a:extLst>
              <a:ext uri="{FF2B5EF4-FFF2-40B4-BE49-F238E27FC236}">
                <a16:creationId xmlns:a16="http://schemas.microsoft.com/office/drawing/2014/main" id="{C87CE354-73BE-AC83-A09B-C5C387896E45}"/>
              </a:ext>
            </a:extLst>
          </p:cNvPr>
          <p:cNvSpPr txBox="1"/>
          <p:nvPr/>
        </p:nvSpPr>
        <p:spPr>
          <a:xfrm>
            <a:off x="1823021" y="2741582"/>
            <a:ext cx="8911715" cy="2007133"/>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lnSpc>
                <a:spcPct val="115000"/>
              </a:lnSpc>
            </a:pPr>
            <a:r>
              <a:rPr lang="en-US" sz="6600" b="1" dirty="0" err="1">
                <a:solidFill>
                  <a:schemeClr val="bg1"/>
                </a:solidFill>
                <a:latin typeface="Tahoma"/>
                <a:ea typeface="Tahoma"/>
                <a:cs typeface="Tahoma"/>
                <a:sym typeface="Tahoma"/>
              </a:rPr>
              <a:t>Онлајн</a:t>
            </a:r>
            <a:r>
              <a:rPr lang="en-US" sz="6600" b="1" dirty="0">
                <a:solidFill>
                  <a:schemeClr val="bg1"/>
                </a:solidFill>
                <a:latin typeface="Tahoma"/>
                <a:ea typeface="Tahoma"/>
                <a:cs typeface="Tahoma"/>
                <a:sym typeface="Tahoma"/>
              </a:rPr>
              <a:t> </a:t>
            </a:r>
            <a:r>
              <a:rPr lang="en-US" sz="6600" b="1" dirty="0" err="1">
                <a:solidFill>
                  <a:schemeClr val="bg1"/>
                </a:solidFill>
                <a:latin typeface="Tahoma"/>
                <a:ea typeface="Tahoma"/>
                <a:cs typeface="Tahoma"/>
                <a:sym typeface="Tahoma"/>
              </a:rPr>
              <a:t>однесување</a:t>
            </a:r>
            <a:endParaRPr lang="mk-MK" sz="6600" b="1" dirty="0" err="1">
              <a:solidFill>
                <a:schemeClr val="bg1"/>
              </a:solidFill>
              <a:latin typeface="Tahoma"/>
              <a:ea typeface="Tahoma"/>
              <a:cs typeface="Tahoma"/>
            </a:endParaRPr>
          </a:p>
          <a:p>
            <a:pPr marL="16510" marR="0" lvl="0" indent="0" algn="ctr" rtl="0">
              <a:lnSpc>
                <a:spcPct val="115000"/>
              </a:lnSpc>
              <a:spcBef>
                <a:spcPts val="0"/>
              </a:spcBef>
              <a:spcAft>
                <a:spcPts val="0"/>
              </a:spcAft>
              <a:buNone/>
            </a:pPr>
            <a:endParaRPr lang="en-US" sz="2267" dirty="0">
              <a:solidFill>
                <a:srgbClr val="003563"/>
              </a:solidFill>
              <a:latin typeface="Arimo"/>
              <a:ea typeface="Arimo"/>
              <a:cs typeface="Arimo"/>
            </a:endParaRPr>
          </a:p>
          <a:p>
            <a:pPr marL="16510" marR="0" lvl="0" indent="0" algn="ctr" rtl="0">
              <a:lnSpc>
                <a:spcPct val="115000"/>
              </a:lnSpc>
              <a:spcBef>
                <a:spcPts val="0"/>
              </a:spcBef>
              <a:spcAft>
                <a:spcPts val="0"/>
              </a:spcAft>
              <a:buNone/>
            </a:pPr>
            <a:endParaRPr lang="en-US" sz="2267" dirty="0">
              <a:latin typeface="Arimo"/>
              <a:ea typeface="Arimo"/>
              <a:cs typeface="Arimo"/>
            </a:endParaRPr>
          </a:p>
        </p:txBody>
      </p:sp>
      <p:pic>
        <p:nvPicPr>
          <p:cNvPr id="3" name="Google Shape;51;p7">
            <a:extLst>
              <a:ext uri="{FF2B5EF4-FFF2-40B4-BE49-F238E27FC236}">
                <a16:creationId xmlns:a16="http://schemas.microsoft.com/office/drawing/2014/main" id="{19823414-627A-7D66-A073-9CDBBD71CC37}"/>
              </a:ext>
            </a:extLst>
          </p:cNvPr>
          <p:cNvPicPr preferRelativeResize="0"/>
          <p:nvPr/>
        </p:nvPicPr>
        <p:blipFill>
          <a:blip r:embed="rId3">
            <a:alphaModFix/>
          </a:blip>
          <a:stretch>
            <a:fillRect/>
          </a:stretch>
        </p:blipFill>
        <p:spPr>
          <a:xfrm>
            <a:off x="362726" y="407613"/>
            <a:ext cx="1712962" cy="623977"/>
          </a:xfrm>
          <a:prstGeom prst="rect">
            <a:avLst/>
          </a:prstGeom>
          <a:noFill/>
          <a:ln>
            <a:noFill/>
          </a:ln>
        </p:spPr>
      </p:pic>
    </p:spTree>
    <p:extLst>
      <p:ext uri="{BB962C8B-B14F-4D97-AF65-F5344CB8AC3E}">
        <p14:creationId xmlns:p14="http://schemas.microsoft.com/office/powerpoint/2010/main" val="1410471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42">
          <a:extLst>
            <a:ext uri="{FF2B5EF4-FFF2-40B4-BE49-F238E27FC236}">
              <a16:creationId xmlns:a16="http://schemas.microsoft.com/office/drawing/2014/main" id="{6585BA78-2CC9-C72B-06D4-294C3865906B}"/>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DABD021D-CBDE-D092-F3BA-C962AFD93B44}"/>
              </a:ext>
            </a:extLst>
          </p:cNvPr>
          <p:cNvSpPr/>
          <p:nvPr/>
        </p:nvSpPr>
        <p:spPr>
          <a:xfrm>
            <a:off x="9957816" y="0"/>
            <a:ext cx="2234184" cy="6858000"/>
          </a:xfrm>
          <a:prstGeom prst="rect">
            <a:avLst/>
          </a:prstGeom>
          <a:solidFill>
            <a:srgbClr val="215F9A"/>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pic>
        <p:nvPicPr>
          <p:cNvPr id="51" name="Google Shape;51;p7">
            <a:extLst>
              <a:ext uri="{FF2B5EF4-FFF2-40B4-BE49-F238E27FC236}">
                <a16:creationId xmlns:a16="http://schemas.microsoft.com/office/drawing/2014/main" id="{350F9C64-3FE8-D996-2E2A-E3A2E9C32393}"/>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246135" y="197301"/>
            <a:ext cx="1372353" cy="500932"/>
          </a:xfrm>
          <a:prstGeom prst="rect">
            <a:avLst/>
          </a:prstGeom>
          <a:noFill/>
          <a:ln>
            <a:noFill/>
          </a:ln>
        </p:spPr>
      </p:pic>
      <p:sp>
        <p:nvSpPr>
          <p:cNvPr id="6" name="Google Shape;120;p11">
            <a:extLst>
              <a:ext uri="{FF2B5EF4-FFF2-40B4-BE49-F238E27FC236}">
                <a16:creationId xmlns:a16="http://schemas.microsoft.com/office/drawing/2014/main" id="{279508E3-A364-52AF-B35B-057108C95520}"/>
              </a:ext>
            </a:extLst>
          </p:cNvPr>
          <p:cNvSpPr txBox="1">
            <a:spLocks/>
          </p:cNvSpPr>
          <p:nvPr/>
        </p:nvSpPr>
        <p:spPr>
          <a:xfrm>
            <a:off x="246134" y="1499956"/>
            <a:ext cx="8934441" cy="759274"/>
          </a:xfrm>
          <a:prstGeom prst="rect">
            <a:avLst/>
          </a:prstGeom>
          <a:noFill/>
          <a:ln>
            <a:noFill/>
          </a:ln>
        </p:spPr>
        <p:txBody>
          <a:bodyPr spcFirstLastPara="1" wrap="square" lIns="0" tIns="3454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933"/>
            <a:r>
              <a:rPr lang="mk-MK" sz="2667" b="1" dirty="0">
                <a:solidFill>
                  <a:srgbClr val="003563"/>
                </a:solidFill>
                <a:latin typeface="Tahoma" panose="020B0604030504040204" pitchFamily="34" charset="0"/>
                <a:ea typeface="Tahoma" panose="020B0604030504040204" pitchFamily="34" charset="0"/>
                <a:cs typeface="Tahoma" panose="020B0604030504040204" pitchFamily="34" charset="0"/>
              </a:rPr>
              <a:t>Зошто е важна интернет безбедноста?</a:t>
            </a:r>
          </a:p>
        </p:txBody>
      </p:sp>
      <p:sp>
        <p:nvSpPr>
          <p:cNvPr id="7" name="Google Shape;124;p11">
            <a:extLst>
              <a:ext uri="{FF2B5EF4-FFF2-40B4-BE49-F238E27FC236}">
                <a16:creationId xmlns:a16="http://schemas.microsoft.com/office/drawing/2014/main" id="{187230F8-053E-7AC8-0453-7CEF1CDC0654}"/>
              </a:ext>
            </a:extLst>
          </p:cNvPr>
          <p:cNvSpPr txBox="1"/>
          <p:nvPr/>
        </p:nvSpPr>
        <p:spPr>
          <a:xfrm>
            <a:off x="246134" y="2464105"/>
            <a:ext cx="9400785" cy="3228237"/>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nSpc>
                <a:spcPct val="114999"/>
              </a:lnSpc>
            </a:pPr>
            <a:r>
              <a:rPr lang="mk-MK" sz="2250" dirty="0">
                <a:solidFill>
                  <a:srgbClr val="003563"/>
                </a:solidFill>
                <a:ea typeface="Tahoma"/>
                <a:sym typeface="Tahoma"/>
              </a:rPr>
              <a:t>Интернет-безбедноста е клучна за заштита на нашите лични податоци, приватност и дигитален идентитет од злоупотреби и сајбер-напади.</a:t>
            </a:r>
            <a:endParaRPr lang="en-US" sz="2250" dirty="0">
              <a:solidFill>
                <a:srgbClr val="003563"/>
              </a:solidFill>
              <a:ea typeface="Tahoma"/>
              <a:sym typeface="Tahoma"/>
            </a:endParaRPr>
          </a:p>
          <a:p>
            <a:pPr marL="16510">
              <a:lnSpc>
                <a:spcPct val="114999"/>
              </a:lnSpc>
            </a:pPr>
            <a:endParaRPr lang="en-US" sz="2250" dirty="0">
              <a:solidFill>
                <a:srgbClr val="003563"/>
              </a:solidFill>
              <a:ea typeface="Tahoma"/>
              <a:sym typeface="Tahoma"/>
            </a:endParaRPr>
          </a:p>
          <a:p>
            <a:pPr marL="16510">
              <a:lnSpc>
                <a:spcPct val="114999"/>
              </a:lnSpc>
            </a:pPr>
            <a:r>
              <a:rPr lang="mk-MK" sz="2250" dirty="0">
                <a:solidFill>
                  <a:srgbClr val="003563"/>
                </a:solidFill>
                <a:ea typeface="Tahoma"/>
                <a:sym typeface="Tahoma"/>
              </a:rPr>
              <a:t>Таа ни овозможува сигурно и одговорно користење на интернетот во секојдневниот живот.</a:t>
            </a:r>
            <a:endParaRPr lang="en-US" sz="2250" dirty="0"/>
          </a:p>
          <a:p>
            <a:pPr marL="16510" marR="0" lvl="0" indent="0" algn="l" rtl="0">
              <a:lnSpc>
                <a:spcPct val="115000"/>
              </a:lnSpc>
              <a:spcBef>
                <a:spcPts val="0"/>
              </a:spcBef>
              <a:spcAft>
                <a:spcPts val="0"/>
              </a:spcAft>
              <a:buNone/>
            </a:pPr>
            <a:endParaRPr lang="en-US" sz="2267" dirty="0">
              <a:solidFill>
                <a:schemeClr val="tx1"/>
              </a:solidFill>
              <a:latin typeface="Arimo"/>
              <a:ea typeface="Arimo"/>
              <a:cs typeface="Arimo"/>
            </a:endParaRPr>
          </a:p>
          <a:p>
            <a:pPr marL="16510" marR="0" lvl="0" indent="0" algn="l" rtl="0">
              <a:lnSpc>
                <a:spcPct val="115000"/>
              </a:lnSpc>
              <a:spcBef>
                <a:spcPts val="0"/>
              </a:spcBef>
              <a:spcAft>
                <a:spcPts val="0"/>
              </a:spcAft>
              <a:buNone/>
            </a:pPr>
            <a:endParaRPr lang="en-US" sz="2267" dirty="0">
              <a:latin typeface="Arimo"/>
              <a:ea typeface="Arimo"/>
              <a:cs typeface="Arimo"/>
            </a:endParaRPr>
          </a:p>
        </p:txBody>
      </p:sp>
      <p:pic>
        <p:nvPicPr>
          <p:cNvPr id="3" name="Google Shape;138;p12">
            <a:extLst>
              <a:ext uri="{FF2B5EF4-FFF2-40B4-BE49-F238E27FC236}">
                <a16:creationId xmlns:a16="http://schemas.microsoft.com/office/drawing/2014/main" id="{5E35D36C-AE26-28A0-EC99-8A1A33112E1C}"/>
              </a:ext>
            </a:extLst>
          </p:cNvPr>
          <p:cNvPicPr preferRelativeResize="0"/>
          <p:nvPr/>
        </p:nvPicPr>
        <p:blipFill rotWithShape="1">
          <a:blip r:embed="rId4">
            <a:alphaModFix/>
          </a:blip>
          <a:srcRect l="52224" t="5294" r="5331"/>
          <a:stretch/>
        </p:blipFill>
        <p:spPr>
          <a:xfrm rot="10800000">
            <a:off x="10550164" y="-149007"/>
            <a:ext cx="2604868" cy="6495135"/>
          </a:xfrm>
          <a:prstGeom prst="rect">
            <a:avLst/>
          </a:prstGeom>
          <a:noFill/>
          <a:ln>
            <a:noFill/>
          </a:ln>
        </p:spPr>
      </p:pic>
    </p:spTree>
    <p:extLst>
      <p:ext uri="{BB962C8B-B14F-4D97-AF65-F5344CB8AC3E}">
        <p14:creationId xmlns:p14="http://schemas.microsoft.com/office/powerpoint/2010/main" val="3529341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2090CE7A-1AEC-E323-784B-E3D61A348AA1}"/>
            </a:ext>
          </a:extLst>
        </p:cNvPr>
        <p:cNvGrpSpPr/>
        <p:nvPr/>
      </p:nvGrpSpPr>
      <p:grpSpPr>
        <a:xfrm>
          <a:off x="0" y="0"/>
          <a:ext cx="0" cy="0"/>
          <a:chOff x="0" y="0"/>
          <a:chExt cx="0" cy="0"/>
        </a:xfrm>
      </p:grpSpPr>
      <p:sp>
        <p:nvSpPr>
          <p:cNvPr id="130" name="Google Shape;130;p12">
            <a:extLst>
              <a:ext uri="{FF2B5EF4-FFF2-40B4-BE49-F238E27FC236}">
                <a16:creationId xmlns:a16="http://schemas.microsoft.com/office/drawing/2014/main" id="{DE5AAE6F-AC36-0D0F-F94C-0109C2F30C59}"/>
              </a:ext>
            </a:extLst>
          </p:cNvPr>
          <p:cNvSpPr/>
          <p:nvPr/>
        </p:nvSpPr>
        <p:spPr>
          <a:xfrm>
            <a:off x="10241280" y="0"/>
            <a:ext cx="1950718" cy="6858000"/>
          </a:xfrm>
          <a:prstGeom prst="rect">
            <a:avLst/>
          </a:prstGeom>
          <a:solidFill>
            <a:srgbClr val="7030A0"/>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131" name="Google Shape;131;p12">
            <a:extLst>
              <a:ext uri="{FF2B5EF4-FFF2-40B4-BE49-F238E27FC236}">
                <a16:creationId xmlns:a16="http://schemas.microsoft.com/office/drawing/2014/main" id="{6F64C542-9C60-48ED-D658-8418371AFD3C}"/>
              </a:ext>
            </a:extLst>
          </p:cNvPr>
          <p:cNvSpPr txBox="1">
            <a:spLocks noGrp="1"/>
          </p:cNvSpPr>
          <p:nvPr>
            <p:ph type="title"/>
          </p:nvPr>
        </p:nvSpPr>
        <p:spPr>
          <a:xfrm>
            <a:off x="309220" y="1925611"/>
            <a:ext cx="8555792" cy="841283"/>
          </a:xfrm>
          <a:prstGeom prst="rect">
            <a:avLst/>
          </a:prstGeom>
          <a:noFill/>
          <a:ln>
            <a:noFill/>
          </a:ln>
        </p:spPr>
        <p:txBody>
          <a:bodyPr spcFirstLastPara="1" wrap="square" lIns="0" tIns="345467" rIns="0" bIns="0" anchor="t" anchorCtr="0">
            <a:spAutoFit/>
          </a:bodyPr>
          <a:lstStyle/>
          <a:p>
            <a:pPr marL="16510"/>
            <a:r>
              <a:rPr lang="mk-MK" sz="3200" dirty="0">
                <a:sym typeface="Arimo"/>
              </a:rPr>
              <a:t>Внимание на социјалните мрежи</a:t>
            </a:r>
            <a:endParaRPr lang="en-US" dirty="0"/>
          </a:p>
        </p:txBody>
      </p:sp>
      <p:sp>
        <p:nvSpPr>
          <p:cNvPr id="134" name="Google Shape;134;p12">
            <a:extLst>
              <a:ext uri="{FF2B5EF4-FFF2-40B4-BE49-F238E27FC236}">
                <a16:creationId xmlns:a16="http://schemas.microsoft.com/office/drawing/2014/main" id="{2733FD5E-94A5-2ADC-23C1-957B3E9C3738}"/>
              </a:ext>
            </a:extLst>
          </p:cNvPr>
          <p:cNvSpPr txBox="1"/>
          <p:nvPr/>
        </p:nvSpPr>
        <p:spPr>
          <a:xfrm>
            <a:off x="309220" y="3021423"/>
            <a:ext cx="8638088" cy="1452494"/>
          </a:xfrm>
          <a:prstGeom prst="rect">
            <a:avLst/>
          </a:prstGeom>
          <a:noFill/>
          <a:ln>
            <a:noFill/>
          </a:ln>
        </p:spPr>
        <p:txBody>
          <a:bodyPr spcFirstLastPara="1" wrap="square" lIns="0" tIns="36367" rIns="0" bIns="0" anchor="t" anchorCtr="0">
            <a:spAutoFit/>
          </a:bodyPr>
          <a:lstStyle/>
          <a:p>
            <a:pPr marL="16510">
              <a:lnSpc>
                <a:spcPct val="114999"/>
              </a:lnSpc>
            </a:pPr>
            <a:r>
              <a:rPr lang="ru-RU" sz="2000" dirty="0">
                <a:solidFill>
                  <a:srgbClr val="003563"/>
                </a:solidFill>
              </a:rPr>
              <a:t>Размислете пред да споделите на социјалните мрежи – информациите можат трајно да останат достапни и злоупотребени. Поставете приватност, ограничете пристап, и избегнувајте споделување чувствителни податоци како адреса или телефонски број.</a:t>
            </a:r>
            <a:endParaRPr lang="en-US" sz="2000" dirty="0">
              <a:solidFill>
                <a:srgbClr val="003563"/>
              </a:solidFill>
              <a:ea typeface="+mn-lt"/>
              <a:cs typeface="+mn-lt"/>
            </a:endParaRPr>
          </a:p>
        </p:txBody>
      </p:sp>
      <p:pic>
        <p:nvPicPr>
          <p:cNvPr id="138" name="Google Shape;138;p12">
            <a:extLst>
              <a:ext uri="{FF2B5EF4-FFF2-40B4-BE49-F238E27FC236}">
                <a16:creationId xmlns:a16="http://schemas.microsoft.com/office/drawing/2014/main" id="{645DF1C7-C4AB-FCF6-921C-01BA239F2D06}"/>
              </a:ext>
            </a:extLst>
          </p:cNvPr>
          <p:cNvPicPr preferRelativeResize="0"/>
          <p:nvPr/>
        </p:nvPicPr>
        <p:blipFill rotWithShape="1">
          <a:blip r:embed="rId3">
            <a:alphaModFix/>
          </a:blip>
          <a:srcRect l="52224" t="5294" r="5331"/>
          <a:stretch/>
        </p:blipFill>
        <p:spPr>
          <a:xfrm rot="10800000">
            <a:off x="10550164" y="-149007"/>
            <a:ext cx="2604868" cy="6495135"/>
          </a:xfrm>
          <a:prstGeom prst="rect">
            <a:avLst/>
          </a:prstGeom>
          <a:noFill/>
          <a:ln>
            <a:noFill/>
          </a:ln>
        </p:spPr>
      </p:pic>
      <p:pic>
        <p:nvPicPr>
          <p:cNvPr id="2" name="Google Shape;136;p12">
            <a:extLst>
              <a:ext uri="{FF2B5EF4-FFF2-40B4-BE49-F238E27FC236}">
                <a16:creationId xmlns:a16="http://schemas.microsoft.com/office/drawing/2014/main" id="{9582D1A1-F639-EA3F-8B0A-894AF9CC0BCB}"/>
              </a:ext>
            </a:extLst>
          </p:cNvPr>
          <p:cNvPicPr preferRelativeResize="0"/>
          <p:nvPr/>
        </p:nvPicPr>
        <p:blipFill>
          <a:blip r:embed="rId4">
            <a:extLst>
              <a:ext uri="{28A0092B-C50C-407E-A947-70E740481C1C}">
                <a14:useLocalDpi xmlns:a14="http://schemas.microsoft.com/office/drawing/2010/main" val="0"/>
              </a:ext>
            </a:extLst>
          </a:blip>
          <a:srcRect/>
          <a:stretch/>
        </p:blipFill>
        <p:spPr>
          <a:xfrm>
            <a:off x="309220" y="206552"/>
            <a:ext cx="1285399" cy="478207"/>
          </a:xfrm>
          <a:prstGeom prst="rect">
            <a:avLst/>
          </a:prstGeom>
          <a:noFill/>
          <a:ln>
            <a:noFill/>
          </a:ln>
        </p:spPr>
      </p:pic>
    </p:spTree>
    <p:extLst>
      <p:ext uri="{BB962C8B-B14F-4D97-AF65-F5344CB8AC3E}">
        <p14:creationId xmlns:p14="http://schemas.microsoft.com/office/powerpoint/2010/main" val="3094339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42">
          <a:extLst>
            <a:ext uri="{FF2B5EF4-FFF2-40B4-BE49-F238E27FC236}">
              <a16:creationId xmlns:a16="http://schemas.microsoft.com/office/drawing/2014/main" id="{E5BF3904-0147-E3B0-6FC7-D01484C809EE}"/>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A7C83C09-A099-B5BD-D64D-9D5B5A1B66BA}"/>
              </a:ext>
            </a:extLst>
          </p:cNvPr>
          <p:cNvSpPr/>
          <p:nvPr/>
        </p:nvSpPr>
        <p:spPr>
          <a:xfrm>
            <a:off x="-1" y="6503012"/>
            <a:ext cx="12192001" cy="354988"/>
          </a:xfrm>
          <a:prstGeom prst="rect">
            <a:avLst/>
          </a:prstGeom>
          <a:solidFill>
            <a:srgbClr val="7030A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6" name="Google Shape;120;p11">
            <a:extLst>
              <a:ext uri="{FF2B5EF4-FFF2-40B4-BE49-F238E27FC236}">
                <a16:creationId xmlns:a16="http://schemas.microsoft.com/office/drawing/2014/main" id="{0D5FCB5D-A4ED-041A-D173-918126FC37D6}"/>
              </a:ext>
            </a:extLst>
          </p:cNvPr>
          <p:cNvSpPr txBox="1">
            <a:spLocks/>
          </p:cNvSpPr>
          <p:nvPr/>
        </p:nvSpPr>
        <p:spPr>
          <a:xfrm>
            <a:off x="362725" y="1470777"/>
            <a:ext cx="11445448" cy="841283"/>
          </a:xfrm>
          <a:prstGeom prst="rect">
            <a:avLst/>
          </a:prstGeom>
          <a:noFill/>
          <a:ln>
            <a:noFill/>
          </a:ln>
        </p:spPr>
        <p:txBody>
          <a:bodyPr spcFirstLastPara="1" wrap="square" lIns="0" tIns="3454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r>
              <a:rPr lang="mk-MK" sz="3200" b="1" dirty="0">
                <a:solidFill>
                  <a:srgbClr val="003563"/>
                </a:solidFill>
                <a:ea typeface="Tahoma"/>
              </a:rPr>
              <a:t>Почитувајте ги правата на другите</a:t>
            </a:r>
          </a:p>
        </p:txBody>
      </p:sp>
      <p:sp>
        <p:nvSpPr>
          <p:cNvPr id="7" name="Google Shape;124;p11">
            <a:extLst>
              <a:ext uri="{FF2B5EF4-FFF2-40B4-BE49-F238E27FC236}">
                <a16:creationId xmlns:a16="http://schemas.microsoft.com/office/drawing/2014/main" id="{A13FADA6-7EA6-546D-D1CB-10AE7F768DDF}"/>
              </a:ext>
            </a:extLst>
          </p:cNvPr>
          <p:cNvSpPr txBox="1"/>
          <p:nvPr/>
        </p:nvSpPr>
        <p:spPr>
          <a:xfrm>
            <a:off x="1956816" y="2312060"/>
            <a:ext cx="8467344" cy="1883382"/>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ru-RU" sz="2000" dirty="0"/>
          </a:p>
          <a:p>
            <a:pPr algn="ctr"/>
            <a:r>
              <a:rPr lang="ru-RU" sz="2000" dirty="0">
                <a:solidFill>
                  <a:srgbClr val="003563"/>
                </a:solidFill>
              </a:rPr>
              <a:t>Во онлајн просторот, почитувајте ги другите и воздржувајте се од омраза, навреди или ширење лажни информации. Социјалните мрежи се место за позитивен дијалог и конструктивна комуникација. Несоодветното однесување, како говор на омраза или клевета, може да доведе до правни последици или блокирање на вашите профили.</a:t>
            </a:r>
          </a:p>
        </p:txBody>
      </p:sp>
      <p:pic>
        <p:nvPicPr>
          <p:cNvPr id="2" name="Google Shape;51;p7">
            <a:extLst>
              <a:ext uri="{FF2B5EF4-FFF2-40B4-BE49-F238E27FC236}">
                <a16:creationId xmlns:a16="http://schemas.microsoft.com/office/drawing/2014/main" id="{4B3F1F25-214A-D633-436B-5BAA468C02BC}"/>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209810" y="240599"/>
            <a:ext cx="1431446" cy="522502"/>
          </a:xfrm>
          <a:prstGeom prst="rect">
            <a:avLst/>
          </a:prstGeom>
          <a:noFill/>
          <a:ln>
            <a:noFill/>
          </a:ln>
        </p:spPr>
      </p:pic>
    </p:spTree>
    <p:extLst>
      <p:ext uri="{BB962C8B-B14F-4D97-AF65-F5344CB8AC3E}">
        <p14:creationId xmlns:p14="http://schemas.microsoft.com/office/powerpoint/2010/main" val="4014545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42">
          <a:extLst>
            <a:ext uri="{FF2B5EF4-FFF2-40B4-BE49-F238E27FC236}">
              <a16:creationId xmlns:a16="http://schemas.microsoft.com/office/drawing/2014/main" id="{C1DC3AE3-E102-CD2C-01C4-CEED10B6172B}"/>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93D591E1-8ADF-3784-52AB-AF19F6E7E500}"/>
              </a:ext>
            </a:extLst>
          </p:cNvPr>
          <p:cNvSpPr/>
          <p:nvPr/>
        </p:nvSpPr>
        <p:spPr>
          <a:xfrm>
            <a:off x="-4436" y="0"/>
            <a:ext cx="1879202" cy="6858000"/>
          </a:xfrm>
          <a:prstGeom prst="rect">
            <a:avLst/>
          </a:prstGeom>
          <a:solidFill>
            <a:srgbClr val="7030A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6" name="Google Shape;120;p11">
            <a:extLst>
              <a:ext uri="{FF2B5EF4-FFF2-40B4-BE49-F238E27FC236}">
                <a16:creationId xmlns:a16="http://schemas.microsoft.com/office/drawing/2014/main" id="{5495F929-7823-3641-6E9F-95C9474E1565}"/>
              </a:ext>
            </a:extLst>
          </p:cNvPr>
          <p:cNvSpPr txBox="1">
            <a:spLocks/>
          </p:cNvSpPr>
          <p:nvPr/>
        </p:nvSpPr>
        <p:spPr>
          <a:xfrm>
            <a:off x="4997355" y="1384486"/>
            <a:ext cx="6785327" cy="759274"/>
          </a:xfrm>
          <a:prstGeom prst="rect">
            <a:avLst/>
          </a:prstGeom>
          <a:noFill/>
          <a:ln>
            <a:noFill/>
          </a:ln>
        </p:spPr>
        <p:txBody>
          <a:bodyPr spcFirstLastPara="1" wrap="square" lIns="0" tIns="3454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r"/>
            <a:r>
              <a:rPr lang="mk-MK" sz="2650" b="1" dirty="0">
                <a:solidFill>
                  <a:srgbClr val="003563"/>
                </a:solidFill>
                <a:latin typeface="Tahoma"/>
                <a:ea typeface="Tahoma"/>
                <a:cs typeface="Tahoma"/>
              </a:rPr>
              <a:t>Дигитален отпечаток</a:t>
            </a:r>
            <a:endParaRPr lang="en-US" dirty="0"/>
          </a:p>
        </p:txBody>
      </p:sp>
      <p:sp>
        <p:nvSpPr>
          <p:cNvPr id="7" name="Google Shape;124;p11">
            <a:extLst>
              <a:ext uri="{FF2B5EF4-FFF2-40B4-BE49-F238E27FC236}">
                <a16:creationId xmlns:a16="http://schemas.microsoft.com/office/drawing/2014/main" id="{DB6A51AC-246F-35C6-940C-9B4FEC196157}"/>
              </a:ext>
            </a:extLst>
          </p:cNvPr>
          <p:cNvSpPr txBox="1"/>
          <p:nvPr/>
        </p:nvSpPr>
        <p:spPr>
          <a:xfrm>
            <a:off x="2241929" y="2346478"/>
            <a:ext cx="9540754" cy="2425838"/>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r">
              <a:lnSpc>
                <a:spcPct val="114999"/>
              </a:lnSpc>
            </a:pPr>
            <a:r>
              <a:rPr lang="mk-MK" sz="2250" dirty="0">
                <a:solidFill>
                  <a:srgbClr val="003563"/>
                </a:solidFill>
                <a:ea typeface="Tahoma"/>
                <a:sym typeface="Tahoma"/>
              </a:rPr>
              <a:t>Секогаш размислувајте за дигиталниот отпечаток што го оставате зад себе. Секоја објава, слика или коментар може да биде зачуван, а ова може да влијае на вашата иднина, било да се работи за вашата професионална репутација или лични односи. Обрнете внимание што и кога објавувате, и размислете дали ќе се чувствувате удобно ако истите податоци бидат достапни за јавноста.</a:t>
            </a:r>
            <a:endParaRPr lang="en-US" dirty="0"/>
          </a:p>
        </p:txBody>
      </p:sp>
      <p:pic>
        <p:nvPicPr>
          <p:cNvPr id="10" name="Google Shape;136;p12">
            <a:extLst>
              <a:ext uri="{FF2B5EF4-FFF2-40B4-BE49-F238E27FC236}">
                <a16:creationId xmlns:a16="http://schemas.microsoft.com/office/drawing/2014/main" id="{5322DB46-799F-563D-6F0C-FD0F104D64DC}"/>
              </a:ext>
            </a:extLst>
          </p:cNvPr>
          <p:cNvPicPr preferRelativeResize="0"/>
          <p:nvPr/>
        </p:nvPicPr>
        <p:blipFill>
          <a:blip r:embed="rId3">
            <a:alphaModFix/>
          </a:blip>
          <a:stretch>
            <a:fillRect/>
          </a:stretch>
        </p:blipFill>
        <p:spPr>
          <a:xfrm>
            <a:off x="292794" y="466341"/>
            <a:ext cx="1285399" cy="479233"/>
          </a:xfrm>
          <a:prstGeom prst="rect">
            <a:avLst/>
          </a:prstGeom>
          <a:noFill/>
          <a:ln>
            <a:noFill/>
          </a:ln>
        </p:spPr>
      </p:pic>
      <p:pic>
        <p:nvPicPr>
          <p:cNvPr id="12" name="Google Shape;55;p7" descr="A black and grey logo&#10;&#10;AI-generated content may be incorrect.">
            <a:extLst>
              <a:ext uri="{FF2B5EF4-FFF2-40B4-BE49-F238E27FC236}">
                <a16:creationId xmlns:a16="http://schemas.microsoft.com/office/drawing/2014/main" id="{FF3522AB-ED3B-9F2F-4652-693802D6ACBB}"/>
              </a:ext>
            </a:extLst>
          </p:cNvPr>
          <p:cNvPicPr preferRelativeResize="0"/>
          <p:nvPr/>
        </p:nvPicPr>
        <p:blipFill rotWithShape="1">
          <a:blip r:embed="rId4">
            <a:alphaModFix/>
          </a:blip>
          <a:srcRect l="52224" r="5331"/>
          <a:stretch/>
        </p:blipFill>
        <p:spPr>
          <a:xfrm>
            <a:off x="292136" y="3154669"/>
            <a:ext cx="1286057" cy="3385919"/>
          </a:xfrm>
          <a:prstGeom prst="rect">
            <a:avLst/>
          </a:prstGeom>
          <a:noFill/>
          <a:ln>
            <a:noFill/>
          </a:ln>
        </p:spPr>
      </p:pic>
    </p:spTree>
    <p:extLst>
      <p:ext uri="{BB962C8B-B14F-4D97-AF65-F5344CB8AC3E}">
        <p14:creationId xmlns:p14="http://schemas.microsoft.com/office/powerpoint/2010/main" val="1140652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
          <a:extLst>
            <a:ext uri="{FF2B5EF4-FFF2-40B4-BE49-F238E27FC236}">
              <a16:creationId xmlns:a16="http://schemas.microsoft.com/office/drawing/2014/main" id="{9D17566F-D0C5-2606-4C3B-66E0443351E4}"/>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73C771A5-5BE0-1C7F-2CDA-796F89EBABC9}"/>
              </a:ext>
            </a:extLst>
          </p:cNvPr>
          <p:cNvSpPr/>
          <p:nvPr/>
        </p:nvSpPr>
        <p:spPr>
          <a:xfrm>
            <a:off x="-1" y="0"/>
            <a:ext cx="12192001" cy="6858000"/>
          </a:xfrm>
          <a:prstGeom prst="rect">
            <a:avLst/>
          </a:prstGeom>
          <a:solidFill>
            <a:srgbClr val="F2BC2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7" name="Google Shape;124;p11">
            <a:extLst>
              <a:ext uri="{FF2B5EF4-FFF2-40B4-BE49-F238E27FC236}">
                <a16:creationId xmlns:a16="http://schemas.microsoft.com/office/drawing/2014/main" id="{C93E7ACE-F311-840C-27EE-9C06E8780745}"/>
              </a:ext>
            </a:extLst>
          </p:cNvPr>
          <p:cNvSpPr txBox="1"/>
          <p:nvPr/>
        </p:nvSpPr>
        <p:spPr>
          <a:xfrm>
            <a:off x="1480415" y="2242627"/>
            <a:ext cx="9231167" cy="2372746"/>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lnSpc>
                <a:spcPct val="114999"/>
              </a:lnSpc>
            </a:pPr>
            <a:r>
              <a:rPr lang="mk-MK" sz="6600" b="1" dirty="0">
                <a:solidFill>
                  <a:schemeClr val="bg1"/>
                </a:solidFill>
                <a:ea typeface="Tahoma"/>
                <a:sym typeface="Tahoma"/>
              </a:rPr>
              <a:t>Користење на онлајн платежни </a:t>
            </a:r>
            <a:r>
              <a:rPr lang="mk-MK" sz="6600" b="1" dirty="0">
                <a:solidFill>
                  <a:schemeClr val="bg1"/>
                </a:solidFill>
              </a:rPr>
              <a:t>системи</a:t>
            </a:r>
            <a:endParaRPr lang="en-US" sz="1850" b="1" dirty="0">
              <a:solidFill>
                <a:schemeClr val="bg1"/>
              </a:solidFill>
            </a:endParaRPr>
          </a:p>
        </p:txBody>
      </p:sp>
      <p:pic>
        <p:nvPicPr>
          <p:cNvPr id="3" name="Google Shape;51;p7">
            <a:extLst>
              <a:ext uri="{FF2B5EF4-FFF2-40B4-BE49-F238E27FC236}">
                <a16:creationId xmlns:a16="http://schemas.microsoft.com/office/drawing/2014/main" id="{61F0B2A2-6051-20EE-9D21-B8C39B27B2F1}"/>
              </a:ext>
            </a:extLst>
          </p:cNvPr>
          <p:cNvPicPr preferRelativeResize="0"/>
          <p:nvPr/>
        </p:nvPicPr>
        <p:blipFill>
          <a:blip r:embed="rId3">
            <a:alphaModFix/>
          </a:blip>
          <a:stretch>
            <a:fillRect/>
          </a:stretch>
        </p:blipFill>
        <p:spPr>
          <a:xfrm>
            <a:off x="362726" y="407613"/>
            <a:ext cx="1712962" cy="623977"/>
          </a:xfrm>
          <a:prstGeom prst="rect">
            <a:avLst/>
          </a:prstGeom>
          <a:noFill/>
          <a:ln>
            <a:noFill/>
          </a:ln>
        </p:spPr>
      </p:pic>
    </p:spTree>
    <p:extLst>
      <p:ext uri="{BB962C8B-B14F-4D97-AF65-F5344CB8AC3E}">
        <p14:creationId xmlns:p14="http://schemas.microsoft.com/office/powerpoint/2010/main" val="303652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B5E41148-D155-BA6F-FF9E-65013BFCAB38}"/>
            </a:ext>
          </a:extLst>
        </p:cNvPr>
        <p:cNvGrpSpPr/>
        <p:nvPr/>
      </p:nvGrpSpPr>
      <p:grpSpPr>
        <a:xfrm>
          <a:off x="0" y="0"/>
          <a:ext cx="0" cy="0"/>
          <a:chOff x="0" y="0"/>
          <a:chExt cx="0" cy="0"/>
        </a:xfrm>
      </p:grpSpPr>
      <p:sp>
        <p:nvSpPr>
          <p:cNvPr id="131" name="Google Shape;131;p12">
            <a:extLst>
              <a:ext uri="{FF2B5EF4-FFF2-40B4-BE49-F238E27FC236}">
                <a16:creationId xmlns:a16="http://schemas.microsoft.com/office/drawing/2014/main" id="{BC79DB6C-5C78-4A6D-0D2D-B7B86CA6E6D9}"/>
              </a:ext>
            </a:extLst>
          </p:cNvPr>
          <p:cNvSpPr txBox="1">
            <a:spLocks noGrp="1"/>
          </p:cNvSpPr>
          <p:nvPr>
            <p:ph type="title"/>
          </p:nvPr>
        </p:nvSpPr>
        <p:spPr>
          <a:xfrm>
            <a:off x="294754" y="892497"/>
            <a:ext cx="8070001" cy="718173"/>
          </a:xfrm>
          <a:prstGeom prst="rect">
            <a:avLst/>
          </a:prstGeom>
          <a:noFill/>
          <a:ln>
            <a:noFill/>
          </a:ln>
        </p:spPr>
        <p:txBody>
          <a:bodyPr spcFirstLastPara="1" wrap="square" lIns="0" tIns="345467" rIns="0" bIns="0" anchor="t" anchorCtr="0">
            <a:spAutoFit/>
          </a:bodyPr>
          <a:lstStyle/>
          <a:p>
            <a:pPr marL="16510"/>
            <a:r>
              <a:rPr lang="mk-MK" sz="2400" dirty="0">
                <a:sym typeface="Arimo"/>
              </a:rPr>
              <a:t>Проверка на сигурноста на веб-страниците</a:t>
            </a:r>
            <a:endParaRPr lang="en-US" sz="2400" dirty="0"/>
          </a:p>
        </p:txBody>
      </p:sp>
      <p:pic>
        <p:nvPicPr>
          <p:cNvPr id="2" name="Google Shape;136;p12">
            <a:extLst>
              <a:ext uri="{FF2B5EF4-FFF2-40B4-BE49-F238E27FC236}">
                <a16:creationId xmlns:a16="http://schemas.microsoft.com/office/drawing/2014/main" id="{D8404CBA-58BC-A756-5486-39AF6D3DA3E5}"/>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287615" y="211610"/>
            <a:ext cx="1221145" cy="454303"/>
          </a:xfrm>
          <a:prstGeom prst="rect">
            <a:avLst/>
          </a:prstGeom>
          <a:noFill/>
          <a:ln>
            <a:noFill/>
          </a:ln>
        </p:spPr>
      </p:pic>
      <p:pic>
        <p:nvPicPr>
          <p:cNvPr id="4098" name="Picture 2" descr="Scam 2 - Long description immediately follows">
            <a:extLst>
              <a:ext uri="{FF2B5EF4-FFF2-40B4-BE49-F238E27FC236}">
                <a16:creationId xmlns:a16="http://schemas.microsoft.com/office/drawing/2014/main" id="{FC94C738-2319-B78B-0685-8BC4583672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3080" y="211610"/>
            <a:ext cx="3378697" cy="598932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C935768-CE9C-9A85-FA07-04E0982723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446" y="1946537"/>
            <a:ext cx="403158" cy="403158"/>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a:extLst>
              <a:ext uri="{FF2B5EF4-FFF2-40B4-BE49-F238E27FC236}">
                <a16:creationId xmlns:a16="http://schemas.microsoft.com/office/drawing/2014/main" id="{F388CDAB-A0DC-2495-79AA-7D91544C81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446" y="2580660"/>
            <a:ext cx="403158" cy="39912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CF939DF6-3834-EDD1-100A-6A3381A11D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446" y="3157525"/>
            <a:ext cx="403158" cy="399126"/>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a:extLst>
              <a:ext uri="{FF2B5EF4-FFF2-40B4-BE49-F238E27FC236}">
                <a16:creationId xmlns:a16="http://schemas.microsoft.com/office/drawing/2014/main" id="{8045C569-4A34-5799-9C6F-2161030C9F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615" y="3793216"/>
            <a:ext cx="403158" cy="39912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B5116DB2-7A51-4FCD-4303-12A7CD6E091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615" y="4423307"/>
            <a:ext cx="403158" cy="399126"/>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a:extLst>
              <a:ext uri="{FF2B5EF4-FFF2-40B4-BE49-F238E27FC236}">
                <a16:creationId xmlns:a16="http://schemas.microsoft.com/office/drawing/2014/main" id="{E8619E3D-371B-6AFE-F34A-EE4B50DACF7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615" y="5017633"/>
            <a:ext cx="403158" cy="399126"/>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4;p11">
            <a:extLst>
              <a:ext uri="{FF2B5EF4-FFF2-40B4-BE49-F238E27FC236}">
                <a16:creationId xmlns:a16="http://schemas.microsoft.com/office/drawing/2014/main" id="{742F1FE6-439C-1895-BD73-FE2FC3A4A7FC}"/>
              </a:ext>
            </a:extLst>
          </p:cNvPr>
          <p:cNvSpPr txBox="1"/>
          <p:nvPr/>
        </p:nvSpPr>
        <p:spPr>
          <a:xfrm>
            <a:off x="847041" y="1973871"/>
            <a:ext cx="6166407" cy="3730041"/>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ru-RU" sz="2000" dirty="0">
                <a:solidFill>
                  <a:srgbClr val="003563"/>
                </a:solidFill>
              </a:rPr>
              <a:t>Отворен катанец</a:t>
            </a:r>
            <a:r>
              <a:rPr lang="en-US" sz="2000" dirty="0">
                <a:solidFill>
                  <a:srgbClr val="003563"/>
                </a:solidFill>
              </a:rPr>
              <a:t> = </a:t>
            </a:r>
            <a:r>
              <a:rPr lang="mk-MK" sz="2000" dirty="0">
                <a:solidFill>
                  <a:srgbClr val="003563"/>
                </a:solidFill>
              </a:rPr>
              <a:t>небезбедна страница</a:t>
            </a:r>
            <a:endParaRPr lang="en-US" sz="2000" dirty="0">
              <a:solidFill>
                <a:srgbClr val="003563"/>
              </a:solidFill>
            </a:endParaRPr>
          </a:p>
          <a:p>
            <a:endParaRPr lang="en-US" sz="2000" dirty="0">
              <a:solidFill>
                <a:srgbClr val="003563"/>
              </a:solidFill>
            </a:endParaRPr>
          </a:p>
          <a:p>
            <a:r>
              <a:rPr lang="mk-MK" sz="2000" dirty="0">
                <a:solidFill>
                  <a:srgbClr val="003563"/>
                </a:solidFill>
              </a:rPr>
              <a:t>Проверете за грешки во </a:t>
            </a:r>
            <a:r>
              <a:rPr lang="en-US" sz="2000" dirty="0">
                <a:solidFill>
                  <a:srgbClr val="003563"/>
                </a:solidFill>
              </a:rPr>
              <a:t>URL-</a:t>
            </a:r>
            <a:r>
              <a:rPr lang="mk-MK" sz="2000" dirty="0">
                <a:solidFill>
                  <a:srgbClr val="003563"/>
                </a:solidFill>
              </a:rPr>
              <a:t>адресата</a:t>
            </a:r>
          </a:p>
          <a:p>
            <a:endParaRPr lang="mk-MK" sz="2000" dirty="0">
              <a:solidFill>
                <a:srgbClr val="003563"/>
              </a:solidFill>
            </a:endParaRPr>
          </a:p>
          <a:p>
            <a:r>
              <a:rPr lang="en-US" sz="2000" dirty="0">
                <a:solidFill>
                  <a:srgbClr val="003563"/>
                </a:solidFill>
              </a:rPr>
              <a:t>“</a:t>
            </a:r>
            <a:r>
              <a:rPr lang="mk-MK" sz="2000" dirty="0">
                <a:solidFill>
                  <a:srgbClr val="003563"/>
                </a:solidFill>
              </a:rPr>
              <a:t>Претерано добри</a:t>
            </a:r>
            <a:r>
              <a:rPr lang="en-US" sz="2000" dirty="0">
                <a:solidFill>
                  <a:srgbClr val="003563"/>
                </a:solidFill>
              </a:rPr>
              <a:t>”</a:t>
            </a:r>
            <a:r>
              <a:rPr lang="mk-MK" sz="2000" dirty="0">
                <a:solidFill>
                  <a:srgbClr val="003563"/>
                </a:solidFill>
              </a:rPr>
              <a:t> попусти се сомнителни</a:t>
            </a:r>
          </a:p>
          <a:p>
            <a:endParaRPr lang="mk-MK" sz="2000" dirty="0">
              <a:solidFill>
                <a:srgbClr val="003563"/>
              </a:solidFill>
            </a:endParaRPr>
          </a:p>
          <a:p>
            <a:r>
              <a:rPr lang="mk-MK" sz="2000" dirty="0">
                <a:solidFill>
                  <a:srgbClr val="003563"/>
                </a:solidFill>
              </a:rPr>
              <a:t>Легитимни компании нема да бараат е-трансфери</a:t>
            </a:r>
          </a:p>
          <a:p>
            <a:endParaRPr lang="mk-MK" sz="2000" dirty="0">
              <a:solidFill>
                <a:srgbClr val="003563"/>
              </a:solidFill>
            </a:endParaRPr>
          </a:p>
          <a:p>
            <a:r>
              <a:rPr lang="mk-MK" sz="2000" dirty="0">
                <a:solidFill>
                  <a:srgbClr val="003563"/>
                </a:solidFill>
              </a:rPr>
              <a:t>Побарајте легитимна политика за приватност.</a:t>
            </a:r>
          </a:p>
          <a:p>
            <a:endParaRPr lang="mk-MK" sz="2000" dirty="0">
              <a:solidFill>
                <a:srgbClr val="003563"/>
              </a:solidFill>
            </a:endParaRPr>
          </a:p>
          <a:p>
            <a:r>
              <a:rPr lang="mk-MK" sz="2000" dirty="0">
                <a:solidFill>
                  <a:srgbClr val="003563"/>
                </a:solidFill>
              </a:rPr>
              <a:t>Осигурете се дека има валидна политика за враќање</a:t>
            </a:r>
            <a:endParaRPr lang="ru-RU" sz="2000" dirty="0">
              <a:solidFill>
                <a:srgbClr val="003563"/>
              </a:solidFill>
            </a:endParaRPr>
          </a:p>
        </p:txBody>
      </p:sp>
      <p:sp>
        <p:nvSpPr>
          <p:cNvPr id="9" name="Google Shape;46;p7">
            <a:extLst>
              <a:ext uri="{FF2B5EF4-FFF2-40B4-BE49-F238E27FC236}">
                <a16:creationId xmlns:a16="http://schemas.microsoft.com/office/drawing/2014/main" id="{FA6BAC1A-883B-DA59-0072-E49D6E2F67D3}"/>
              </a:ext>
            </a:extLst>
          </p:cNvPr>
          <p:cNvSpPr/>
          <p:nvPr/>
        </p:nvSpPr>
        <p:spPr>
          <a:xfrm>
            <a:off x="-1" y="6450386"/>
            <a:ext cx="12192001" cy="407613"/>
          </a:xfrm>
          <a:prstGeom prst="rect">
            <a:avLst/>
          </a:prstGeom>
          <a:solidFill>
            <a:srgbClr val="F2BC2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Tree>
    <p:extLst>
      <p:ext uri="{BB962C8B-B14F-4D97-AF65-F5344CB8AC3E}">
        <p14:creationId xmlns:p14="http://schemas.microsoft.com/office/powerpoint/2010/main" val="1872506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42">
          <a:extLst>
            <a:ext uri="{FF2B5EF4-FFF2-40B4-BE49-F238E27FC236}">
              <a16:creationId xmlns:a16="http://schemas.microsoft.com/office/drawing/2014/main" id="{F48EE330-E805-FFA5-0735-6B85DBAB41E8}"/>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33052FBB-166D-8813-A8EB-A18F4F123C77}"/>
              </a:ext>
            </a:extLst>
          </p:cNvPr>
          <p:cNvSpPr/>
          <p:nvPr/>
        </p:nvSpPr>
        <p:spPr>
          <a:xfrm>
            <a:off x="-1" y="6450386"/>
            <a:ext cx="12192001" cy="407613"/>
          </a:xfrm>
          <a:prstGeom prst="rect">
            <a:avLst/>
          </a:prstGeom>
          <a:solidFill>
            <a:srgbClr val="F2BC2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6" name="Google Shape;120;p11">
            <a:extLst>
              <a:ext uri="{FF2B5EF4-FFF2-40B4-BE49-F238E27FC236}">
                <a16:creationId xmlns:a16="http://schemas.microsoft.com/office/drawing/2014/main" id="{A446E220-BEFB-6ADD-561A-A8A5C406A5A1}"/>
              </a:ext>
            </a:extLst>
          </p:cNvPr>
          <p:cNvSpPr txBox="1">
            <a:spLocks/>
          </p:cNvSpPr>
          <p:nvPr/>
        </p:nvSpPr>
        <p:spPr>
          <a:xfrm>
            <a:off x="351519" y="1612281"/>
            <a:ext cx="11445448" cy="841283"/>
          </a:xfrm>
          <a:prstGeom prst="rect">
            <a:avLst/>
          </a:prstGeom>
          <a:noFill/>
          <a:ln>
            <a:noFill/>
          </a:ln>
        </p:spPr>
        <p:txBody>
          <a:bodyPr spcFirstLastPara="1" wrap="square" lIns="0" tIns="3454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r>
              <a:rPr lang="mk-MK" sz="3200" b="1" dirty="0">
                <a:solidFill>
                  <a:srgbClr val="003563"/>
                </a:solidFill>
                <a:ea typeface="Tahoma"/>
              </a:rPr>
              <a:t>Користење на виртуелни картички</a:t>
            </a:r>
            <a:endParaRPr lang="en-US" sz="3200" b="1" dirty="0">
              <a:ea typeface="Tahoma"/>
            </a:endParaRPr>
          </a:p>
        </p:txBody>
      </p:sp>
      <p:sp>
        <p:nvSpPr>
          <p:cNvPr id="7" name="Google Shape;124;p11">
            <a:extLst>
              <a:ext uri="{FF2B5EF4-FFF2-40B4-BE49-F238E27FC236}">
                <a16:creationId xmlns:a16="http://schemas.microsoft.com/office/drawing/2014/main" id="{E147D8ED-D21E-59D0-D229-22B37C96A8D0}"/>
              </a:ext>
            </a:extLst>
          </p:cNvPr>
          <p:cNvSpPr txBox="1"/>
          <p:nvPr/>
        </p:nvSpPr>
        <p:spPr>
          <a:xfrm>
            <a:off x="713232" y="2734615"/>
            <a:ext cx="10488168" cy="2027652"/>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lnSpc>
                <a:spcPct val="114999"/>
              </a:lnSpc>
            </a:pPr>
            <a:r>
              <a:rPr lang="mk-MK" sz="2250" dirty="0">
                <a:solidFill>
                  <a:srgbClr val="003563"/>
                </a:solidFill>
                <a:ea typeface="Tahoma"/>
                <a:sym typeface="Tahoma"/>
              </a:rPr>
              <a:t>Виртуелните картички, кои се генерираат за една трансакција, можат да обезбедат поголема сигурност при онлајн плаќање. Ова значи дека ако вашите податоци бидат украдени, тие нема да бидат поврзани со вашата главна картичка. Овој метод додава дополнителна заштита од измами при купување.</a:t>
            </a:r>
            <a:endParaRPr lang="en-US" dirty="0"/>
          </a:p>
        </p:txBody>
      </p:sp>
      <p:pic>
        <p:nvPicPr>
          <p:cNvPr id="2" name="Google Shape;51;p7">
            <a:extLst>
              <a:ext uri="{FF2B5EF4-FFF2-40B4-BE49-F238E27FC236}">
                <a16:creationId xmlns:a16="http://schemas.microsoft.com/office/drawing/2014/main" id="{8D939883-136D-390E-FA3B-43A83CB616F0}"/>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351519" y="297884"/>
            <a:ext cx="1463545" cy="534219"/>
          </a:xfrm>
          <a:prstGeom prst="rect">
            <a:avLst/>
          </a:prstGeom>
          <a:noFill/>
          <a:ln>
            <a:noFill/>
          </a:ln>
        </p:spPr>
      </p:pic>
    </p:spTree>
    <p:extLst>
      <p:ext uri="{BB962C8B-B14F-4D97-AF65-F5344CB8AC3E}">
        <p14:creationId xmlns:p14="http://schemas.microsoft.com/office/powerpoint/2010/main" val="2245256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42">
          <a:extLst>
            <a:ext uri="{FF2B5EF4-FFF2-40B4-BE49-F238E27FC236}">
              <a16:creationId xmlns:a16="http://schemas.microsoft.com/office/drawing/2014/main" id="{E62C3707-11B7-7263-05F0-F8C2A3AC8201}"/>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DE4283F6-4465-09BA-D2FB-E7300B80A201}"/>
              </a:ext>
            </a:extLst>
          </p:cNvPr>
          <p:cNvSpPr/>
          <p:nvPr/>
        </p:nvSpPr>
        <p:spPr>
          <a:xfrm>
            <a:off x="0" y="0"/>
            <a:ext cx="1947672" cy="6858000"/>
          </a:xfrm>
          <a:prstGeom prst="rect">
            <a:avLst/>
          </a:prstGeom>
          <a:solidFill>
            <a:srgbClr val="F2BC2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pic>
        <p:nvPicPr>
          <p:cNvPr id="51" name="Google Shape;51;p7">
            <a:extLst>
              <a:ext uri="{FF2B5EF4-FFF2-40B4-BE49-F238E27FC236}">
                <a16:creationId xmlns:a16="http://schemas.microsoft.com/office/drawing/2014/main" id="{5232627E-21FC-4564-AF3C-838841529C94}"/>
              </a:ext>
            </a:extLst>
          </p:cNvPr>
          <p:cNvPicPr preferRelativeResize="0"/>
          <p:nvPr/>
        </p:nvPicPr>
        <p:blipFill>
          <a:blip r:embed="rId3">
            <a:alphaModFix/>
          </a:blip>
          <a:stretch>
            <a:fillRect/>
          </a:stretch>
        </p:blipFill>
        <p:spPr>
          <a:xfrm>
            <a:off x="322681" y="407613"/>
            <a:ext cx="1366146" cy="497643"/>
          </a:xfrm>
          <a:prstGeom prst="rect">
            <a:avLst/>
          </a:prstGeom>
          <a:noFill/>
          <a:ln>
            <a:noFill/>
          </a:ln>
        </p:spPr>
      </p:pic>
      <p:sp>
        <p:nvSpPr>
          <p:cNvPr id="6" name="Google Shape;120;p11">
            <a:extLst>
              <a:ext uri="{FF2B5EF4-FFF2-40B4-BE49-F238E27FC236}">
                <a16:creationId xmlns:a16="http://schemas.microsoft.com/office/drawing/2014/main" id="{4186E171-9274-CF4D-EA66-4434A8A7089D}"/>
              </a:ext>
            </a:extLst>
          </p:cNvPr>
          <p:cNvSpPr txBox="1">
            <a:spLocks/>
          </p:cNvSpPr>
          <p:nvPr/>
        </p:nvSpPr>
        <p:spPr>
          <a:xfrm>
            <a:off x="2743200" y="1800809"/>
            <a:ext cx="9086075" cy="841283"/>
          </a:xfrm>
          <a:prstGeom prst="rect">
            <a:avLst/>
          </a:prstGeom>
          <a:noFill/>
          <a:ln>
            <a:noFill/>
          </a:ln>
        </p:spPr>
        <p:txBody>
          <a:bodyPr spcFirstLastPara="1" wrap="square" lIns="0" tIns="3454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r"/>
            <a:r>
              <a:rPr lang="mk-MK" sz="3200" b="1" dirty="0">
                <a:solidFill>
                  <a:srgbClr val="003563"/>
                </a:solidFill>
                <a:ea typeface="Tahoma"/>
              </a:rPr>
              <a:t>Проверка на трансакциите и сметките</a:t>
            </a:r>
            <a:endParaRPr lang="en-US" sz="3200" b="1" dirty="0">
              <a:ea typeface="Tahoma"/>
            </a:endParaRPr>
          </a:p>
        </p:txBody>
      </p:sp>
      <p:sp>
        <p:nvSpPr>
          <p:cNvPr id="7" name="Google Shape;124;p11">
            <a:extLst>
              <a:ext uri="{FF2B5EF4-FFF2-40B4-BE49-F238E27FC236}">
                <a16:creationId xmlns:a16="http://schemas.microsoft.com/office/drawing/2014/main" id="{32A52AEE-F3F2-8753-6749-42CD16EBFDA2}"/>
              </a:ext>
            </a:extLst>
          </p:cNvPr>
          <p:cNvSpPr txBox="1"/>
          <p:nvPr/>
        </p:nvSpPr>
        <p:spPr>
          <a:xfrm>
            <a:off x="2185416" y="2979673"/>
            <a:ext cx="9643859" cy="2027652"/>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r">
              <a:lnSpc>
                <a:spcPct val="114999"/>
              </a:lnSpc>
            </a:pPr>
            <a:r>
              <a:rPr lang="mk-MK" sz="2250" dirty="0">
                <a:solidFill>
                  <a:srgbClr val="003563"/>
                </a:solidFill>
                <a:ea typeface="Tahoma"/>
                <a:sym typeface="Tahoma"/>
              </a:rPr>
              <a:t>Постојано следете ги своите трансакции и сметки за да откриете дали има неовластени плаќања или активности. Веќе многу банки и финансиски институции нудат алатки за автоматско известување за трансакции, кои ви овозможуваат брзо да реагирате ако нешто е сомнително.</a:t>
            </a:r>
            <a:endParaRPr lang="en-US" sz="2250" dirty="0"/>
          </a:p>
        </p:txBody>
      </p:sp>
      <p:pic>
        <p:nvPicPr>
          <p:cNvPr id="3" name="Google Shape;55;p7" descr="A black and grey logo&#10;&#10;AI-generated content may be incorrect.">
            <a:extLst>
              <a:ext uri="{FF2B5EF4-FFF2-40B4-BE49-F238E27FC236}">
                <a16:creationId xmlns:a16="http://schemas.microsoft.com/office/drawing/2014/main" id="{62E0392D-5920-E0E8-130C-24E556750D00}"/>
              </a:ext>
            </a:extLst>
          </p:cNvPr>
          <p:cNvPicPr preferRelativeResize="0"/>
          <p:nvPr/>
        </p:nvPicPr>
        <p:blipFill rotWithShape="1">
          <a:blip r:embed="rId4">
            <a:alphaModFix/>
          </a:blip>
          <a:srcRect l="52224" r="5331"/>
          <a:stretch/>
        </p:blipFill>
        <p:spPr>
          <a:xfrm>
            <a:off x="362726" y="3163813"/>
            <a:ext cx="1286057" cy="3385919"/>
          </a:xfrm>
          <a:prstGeom prst="rect">
            <a:avLst/>
          </a:prstGeom>
          <a:noFill/>
          <a:ln>
            <a:noFill/>
          </a:ln>
        </p:spPr>
      </p:pic>
    </p:spTree>
    <p:extLst>
      <p:ext uri="{BB962C8B-B14F-4D97-AF65-F5344CB8AC3E}">
        <p14:creationId xmlns:p14="http://schemas.microsoft.com/office/powerpoint/2010/main" val="1840966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42">
          <a:extLst>
            <a:ext uri="{FF2B5EF4-FFF2-40B4-BE49-F238E27FC236}">
              <a16:creationId xmlns:a16="http://schemas.microsoft.com/office/drawing/2014/main" id="{E5BF3904-0147-E3B0-6FC7-D01484C809EE}"/>
            </a:ext>
          </a:extLst>
        </p:cNvPr>
        <p:cNvGrpSpPr/>
        <p:nvPr/>
      </p:nvGrpSpPr>
      <p:grpSpPr>
        <a:xfrm>
          <a:off x="0" y="0"/>
          <a:ext cx="0" cy="0"/>
          <a:chOff x="0" y="0"/>
          <a:chExt cx="0" cy="0"/>
        </a:xfrm>
      </p:grpSpPr>
      <p:sp>
        <p:nvSpPr>
          <p:cNvPr id="6" name="Google Shape;120;p11">
            <a:extLst>
              <a:ext uri="{FF2B5EF4-FFF2-40B4-BE49-F238E27FC236}">
                <a16:creationId xmlns:a16="http://schemas.microsoft.com/office/drawing/2014/main" id="{0D5FCB5D-A4ED-041A-D173-918126FC37D6}"/>
              </a:ext>
            </a:extLst>
          </p:cNvPr>
          <p:cNvSpPr txBox="1">
            <a:spLocks/>
          </p:cNvSpPr>
          <p:nvPr/>
        </p:nvSpPr>
        <p:spPr>
          <a:xfrm>
            <a:off x="250292" y="932795"/>
            <a:ext cx="11445448" cy="841283"/>
          </a:xfrm>
          <a:prstGeom prst="rect">
            <a:avLst/>
          </a:prstGeom>
          <a:noFill/>
          <a:ln>
            <a:noFill/>
          </a:ln>
        </p:spPr>
        <p:txBody>
          <a:bodyPr spcFirstLastPara="1" wrap="square" lIns="0" tIns="3454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r>
              <a:rPr lang="mk-MK" sz="3200" b="1" dirty="0">
                <a:solidFill>
                  <a:srgbClr val="003563"/>
                </a:solidFill>
                <a:ea typeface="Tahoma"/>
              </a:rPr>
              <a:t>Заклучок</a:t>
            </a:r>
            <a:endParaRPr lang="en-US" dirty="0"/>
          </a:p>
        </p:txBody>
      </p:sp>
      <p:sp>
        <p:nvSpPr>
          <p:cNvPr id="7" name="Google Shape;124;p11">
            <a:extLst>
              <a:ext uri="{FF2B5EF4-FFF2-40B4-BE49-F238E27FC236}">
                <a16:creationId xmlns:a16="http://schemas.microsoft.com/office/drawing/2014/main" id="{A13FADA6-7EA6-546D-D1CB-10AE7F768DDF}"/>
              </a:ext>
            </a:extLst>
          </p:cNvPr>
          <p:cNvSpPr txBox="1"/>
          <p:nvPr/>
        </p:nvSpPr>
        <p:spPr>
          <a:xfrm>
            <a:off x="676655" y="1991889"/>
            <a:ext cx="11019085" cy="3512674"/>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har char="•"/>
            </a:pPr>
            <a:r>
              <a:rPr lang="mk-MK" sz="2000" b="1" dirty="0">
                <a:solidFill>
                  <a:srgbClr val="003563"/>
                </a:solidFill>
                <a:ea typeface="Tahoma"/>
                <a:sym typeface="Tahoma"/>
              </a:rPr>
              <a:t>Главни закани на интернет</a:t>
            </a:r>
            <a:r>
              <a:rPr lang="en-US" sz="2000" b="1" dirty="0">
                <a:solidFill>
                  <a:srgbClr val="003563"/>
                </a:solidFill>
                <a:ea typeface="Tahoma"/>
                <a:sym typeface="Tahoma"/>
              </a:rPr>
              <a:t>, </a:t>
            </a:r>
            <a:r>
              <a:rPr lang="mk-MK" sz="2000" dirty="0">
                <a:solidFill>
                  <a:srgbClr val="003563"/>
                </a:solidFill>
                <a:ea typeface="Tahoma"/>
                <a:sym typeface="Tahoma"/>
              </a:rPr>
              <a:t>малициозен софтвер, фишинг напади и онлајн измами.</a:t>
            </a:r>
            <a:endParaRPr lang="mk-MK" sz="2000" dirty="0"/>
          </a:p>
          <a:p>
            <a:pPr marL="285750" indent="-285750">
              <a:buChar char="•"/>
            </a:pPr>
            <a:r>
              <a:rPr lang="mk-MK" sz="2000" b="1" dirty="0">
                <a:solidFill>
                  <a:srgbClr val="003563"/>
                </a:solidFill>
                <a:ea typeface="Tahoma"/>
                <a:sym typeface="Tahoma"/>
              </a:rPr>
              <a:t>Практични совети за заштита</a:t>
            </a:r>
            <a:r>
              <a:rPr lang="mk-MK" sz="2000" dirty="0">
                <a:solidFill>
                  <a:srgbClr val="003563"/>
                </a:solidFill>
                <a:ea typeface="Tahoma"/>
                <a:sym typeface="Tahoma"/>
              </a:rPr>
              <a:t>, како користење на двостепена автентикација, антивирусен софтвер и избегнување јавни Wi-Fi мрежи.</a:t>
            </a:r>
            <a:endParaRPr lang="mk-MK" sz="2000" dirty="0"/>
          </a:p>
          <a:p>
            <a:pPr marL="285750" indent="-285750">
              <a:buChar char="•"/>
            </a:pPr>
            <a:r>
              <a:rPr lang="mk-MK" sz="2000" b="1" dirty="0">
                <a:solidFill>
                  <a:srgbClr val="003563"/>
                </a:solidFill>
                <a:ea typeface="Tahoma"/>
                <a:sym typeface="Tahoma"/>
              </a:rPr>
              <a:t>Онлајн однесување</a:t>
            </a:r>
            <a:r>
              <a:rPr lang="mk-MK" sz="2000" dirty="0">
                <a:solidFill>
                  <a:srgbClr val="003563"/>
                </a:solidFill>
                <a:ea typeface="Tahoma"/>
                <a:sym typeface="Tahoma"/>
              </a:rPr>
              <a:t>, вклучувајќи почитување на правата на другите, одговорно користење на социјалните мрежи и следење на дигиталниот отпечаток.</a:t>
            </a:r>
            <a:endParaRPr lang="mk-MK" sz="2000" dirty="0"/>
          </a:p>
          <a:p>
            <a:pPr marL="285750" indent="-285750">
              <a:buChar char="•"/>
            </a:pPr>
            <a:r>
              <a:rPr lang="mk-MK" sz="2000" b="1" dirty="0">
                <a:solidFill>
                  <a:srgbClr val="003563"/>
                </a:solidFill>
                <a:ea typeface="Tahoma"/>
                <a:sym typeface="Tahoma"/>
              </a:rPr>
              <a:t>Безбедно онлајн плаќање</a:t>
            </a:r>
            <a:r>
              <a:rPr lang="mk-MK" sz="2000" dirty="0">
                <a:solidFill>
                  <a:srgbClr val="003563"/>
                </a:solidFill>
                <a:ea typeface="Tahoma"/>
                <a:sym typeface="Tahoma"/>
              </a:rPr>
              <a:t>, преку проверка на веб-страници, користење виртуелни картички и следење на трансакциите.</a:t>
            </a:r>
            <a:br>
              <a:rPr lang="mk-MK" sz="2000" dirty="0">
                <a:solidFill>
                  <a:srgbClr val="003563"/>
                </a:solidFill>
                <a:ea typeface="Tahoma"/>
                <a:sym typeface="Tahoma"/>
              </a:rPr>
            </a:br>
            <a:endParaRPr lang="mk-MK" sz="2000" dirty="0"/>
          </a:p>
          <a:p>
            <a:r>
              <a:rPr lang="mk-MK" sz="2000" dirty="0">
                <a:solidFill>
                  <a:srgbClr val="003563"/>
                </a:solidFill>
                <a:ea typeface="Tahoma"/>
                <a:sym typeface="Tahoma"/>
              </a:rPr>
              <a:t>Со примена на овие знаења, можеме да го минимизираме ризикот и да уживаме во безбедно и одговорно онлајн искуство.</a:t>
            </a:r>
            <a:endParaRPr lang="mk-MK" sz="2000" dirty="0"/>
          </a:p>
          <a:p>
            <a:pPr marL="16510">
              <a:lnSpc>
                <a:spcPct val="114999"/>
              </a:lnSpc>
            </a:pPr>
            <a:endParaRPr lang="mk-MK" sz="2250" dirty="0">
              <a:solidFill>
                <a:srgbClr val="003563"/>
              </a:solidFill>
              <a:ea typeface="Tahoma"/>
            </a:endParaRPr>
          </a:p>
        </p:txBody>
      </p:sp>
      <p:pic>
        <p:nvPicPr>
          <p:cNvPr id="2" name="Google Shape;51;p7">
            <a:extLst>
              <a:ext uri="{FF2B5EF4-FFF2-40B4-BE49-F238E27FC236}">
                <a16:creationId xmlns:a16="http://schemas.microsoft.com/office/drawing/2014/main" id="{4B3F1F25-214A-D633-436B-5BAA468C02BC}"/>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247904" y="266035"/>
            <a:ext cx="1224280" cy="446108"/>
          </a:xfrm>
          <a:prstGeom prst="rect">
            <a:avLst/>
          </a:prstGeom>
          <a:noFill/>
          <a:ln>
            <a:noFill/>
          </a:ln>
        </p:spPr>
      </p:pic>
      <p:sp>
        <p:nvSpPr>
          <p:cNvPr id="4" name="Google Shape;46;p7">
            <a:extLst>
              <a:ext uri="{FF2B5EF4-FFF2-40B4-BE49-F238E27FC236}">
                <a16:creationId xmlns:a16="http://schemas.microsoft.com/office/drawing/2014/main" id="{2BD2C9A3-BB9B-D5F4-0C78-CFFFB6C0DC70}"/>
              </a:ext>
            </a:extLst>
          </p:cNvPr>
          <p:cNvSpPr/>
          <p:nvPr/>
        </p:nvSpPr>
        <p:spPr>
          <a:xfrm>
            <a:off x="-1" y="6450386"/>
            <a:ext cx="12192001" cy="407613"/>
          </a:xfrm>
          <a:prstGeom prst="rect">
            <a:avLst/>
          </a:prstGeom>
          <a:solidFill>
            <a:srgbClr val="F2BC2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Tree>
    <p:extLst>
      <p:ext uri="{BB962C8B-B14F-4D97-AF65-F5344CB8AC3E}">
        <p14:creationId xmlns:p14="http://schemas.microsoft.com/office/powerpoint/2010/main" val="1997778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 name="Google Shape;46;p7">
            <a:extLst>
              <a:ext uri="{FF2B5EF4-FFF2-40B4-BE49-F238E27FC236}">
                <a16:creationId xmlns:a16="http://schemas.microsoft.com/office/drawing/2014/main" id="{09034514-813C-41C8-E0B3-994350FAEB36}"/>
              </a:ext>
            </a:extLst>
          </p:cNvPr>
          <p:cNvSpPr/>
          <p:nvPr/>
        </p:nvSpPr>
        <p:spPr>
          <a:xfrm>
            <a:off x="-1" y="0"/>
            <a:ext cx="12192001" cy="6858000"/>
          </a:xfrm>
          <a:prstGeom prst="rect">
            <a:avLst/>
          </a:prstGeom>
          <a:solidFill>
            <a:schemeClr val="bg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233" name="Google Shape;233;p18"/>
          <p:cNvSpPr txBox="1">
            <a:spLocks noGrp="1"/>
          </p:cNvSpPr>
          <p:nvPr>
            <p:ph type="title"/>
          </p:nvPr>
        </p:nvSpPr>
        <p:spPr>
          <a:xfrm>
            <a:off x="3236611" y="3223216"/>
            <a:ext cx="5718800" cy="1494258"/>
          </a:xfrm>
          <a:prstGeom prst="rect">
            <a:avLst/>
          </a:prstGeom>
          <a:noFill/>
          <a:ln>
            <a:noFill/>
          </a:ln>
        </p:spPr>
        <p:txBody>
          <a:bodyPr spcFirstLastPara="1" wrap="square" lIns="0" tIns="16767" rIns="0" bIns="0" anchor="t" anchorCtr="0">
            <a:spAutoFit/>
          </a:bodyPr>
          <a:lstStyle/>
          <a:p>
            <a:pPr marL="16933" algn="ctr"/>
            <a:r>
              <a:rPr lang="en-US" sz="4800" dirty="0" err="1"/>
              <a:t>Ви</a:t>
            </a:r>
            <a:r>
              <a:rPr lang="en-US" sz="4800" dirty="0"/>
              <a:t> </a:t>
            </a:r>
            <a:r>
              <a:rPr lang="en-US" sz="4800" dirty="0" err="1"/>
              <a:t>благодариме</a:t>
            </a:r>
            <a:r>
              <a:rPr lang="mk-MK" sz="4800" dirty="0"/>
              <a:t> на вниманието</a:t>
            </a:r>
            <a:r>
              <a:rPr lang="en-US" sz="4800" dirty="0"/>
              <a:t>!</a:t>
            </a:r>
            <a:endParaRPr sz="4800" dirty="0"/>
          </a:p>
        </p:txBody>
      </p:sp>
      <p:pic>
        <p:nvPicPr>
          <p:cNvPr id="234" name="Google Shape;234;p18"/>
          <p:cNvPicPr preferRelativeResize="0"/>
          <p:nvPr/>
        </p:nvPicPr>
        <p:blipFill>
          <a:blip r:embed="rId3">
            <a:alphaModFix/>
          </a:blip>
          <a:stretch>
            <a:fillRect/>
          </a:stretch>
        </p:blipFill>
        <p:spPr>
          <a:xfrm>
            <a:off x="4156351" y="1640001"/>
            <a:ext cx="3501836" cy="1278233"/>
          </a:xfrm>
          <a:prstGeom prst="rect">
            <a:avLst/>
          </a:prstGeom>
          <a:noFill/>
          <a:ln>
            <a:noFill/>
          </a:ln>
        </p:spPr>
      </p:pic>
      <p:sp>
        <p:nvSpPr>
          <p:cNvPr id="235" name="Google Shape;235;p18"/>
          <p:cNvSpPr/>
          <p:nvPr/>
        </p:nvSpPr>
        <p:spPr>
          <a:xfrm>
            <a:off x="10500" y="6748833"/>
            <a:ext cx="12192000" cy="109200"/>
          </a:xfrm>
          <a:prstGeom prst="rect">
            <a:avLst/>
          </a:prstGeom>
          <a:solidFill>
            <a:srgbClr val="215F9A"/>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236" name="Google Shape;236;p18"/>
          <p:cNvSpPr/>
          <p:nvPr/>
        </p:nvSpPr>
        <p:spPr>
          <a:xfrm>
            <a:off x="0" y="0"/>
            <a:ext cx="178400" cy="4910800"/>
          </a:xfrm>
          <a:prstGeom prst="rect">
            <a:avLst/>
          </a:prstGeom>
          <a:solidFill>
            <a:srgbClr val="D71820"/>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237" name="Google Shape;237;p18"/>
          <p:cNvSpPr/>
          <p:nvPr/>
        </p:nvSpPr>
        <p:spPr>
          <a:xfrm>
            <a:off x="178433" y="0"/>
            <a:ext cx="178400" cy="3930800"/>
          </a:xfrm>
          <a:prstGeom prst="rect">
            <a:avLst/>
          </a:prstGeom>
          <a:solidFill>
            <a:srgbClr val="008A44"/>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238" name="Google Shape;238;p18"/>
          <p:cNvSpPr/>
          <p:nvPr/>
        </p:nvSpPr>
        <p:spPr>
          <a:xfrm>
            <a:off x="356867" y="0"/>
            <a:ext cx="178400" cy="1925200"/>
          </a:xfrm>
          <a:prstGeom prst="rect">
            <a:avLst/>
          </a:prstGeom>
          <a:solidFill>
            <a:srgbClr val="F9A41A"/>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239" name="Google Shape;239;p18"/>
          <p:cNvSpPr/>
          <p:nvPr/>
        </p:nvSpPr>
        <p:spPr>
          <a:xfrm flipH="1">
            <a:off x="12013600" y="0"/>
            <a:ext cx="178400" cy="4910800"/>
          </a:xfrm>
          <a:prstGeom prst="rect">
            <a:avLst/>
          </a:prstGeom>
          <a:solidFill>
            <a:srgbClr val="D71820"/>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240" name="Google Shape;240;p18"/>
          <p:cNvSpPr/>
          <p:nvPr/>
        </p:nvSpPr>
        <p:spPr>
          <a:xfrm flipH="1">
            <a:off x="11835467" y="0"/>
            <a:ext cx="178400" cy="3930800"/>
          </a:xfrm>
          <a:prstGeom prst="rect">
            <a:avLst/>
          </a:prstGeom>
          <a:solidFill>
            <a:srgbClr val="008A44"/>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241" name="Google Shape;241;p18"/>
          <p:cNvSpPr/>
          <p:nvPr/>
        </p:nvSpPr>
        <p:spPr>
          <a:xfrm flipH="1">
            <a:off x="11657333" y="0"/>
            <a:ext cx="178400" cy="1925200"/>
          </a:xfrm>
          <a:prstGeom prst="rect">
            <a:avLst/>
          </a:prstGeom>
          <a:solidFill>
            <a:srgbClr val="F9A41A"/>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215F9A"/>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2ACC0-547F-2B52-B0EE-262D11A5CB27}"/>
              </a:ext>
            </a:extLst>
          </p:cNvPr>
          <p:cNvSpPr>
            <a:spLocks noGrp="1"/>
          </p:cNvSpPr>
          <p:nvPr>
            <p:ph type="title"/>
          </p:nvPr>
        </p:nvSpPr>
        <p:spPr>
          <a:xfrm>
            <a:off x="716012" y="1967266"/>
            <a:ext cx="3319272" cy="2547257"/>
          </a:xfrm>
          <a:noFill/>
        </p:spPr>
        <p:txBody>
          <a:bodyPr vert="horz" lIns="91440" tIns="45720" rIns="91440" bIns="45720" rtlCol="0" anchor="ctr">
            <a:normAutofit/>
          </a:bodyPr>
          <a:lstStyle/>
          <a:p>
            <a:pPr algn="ctr">
              <a:lnSpc>
                <a:spcPct val="90000"/>
              </a:lnSpc>
              <a:spcBef>
                <a:spcPct val="0"/>
              </a:spcBef>
            </a:pPr>
            <a:r>
              <a:rPr lang="en-US" sz="2500" kern="1200" dirty="0" err="1">
                <a:solidFill>
                  <a:srgbClr val="FFFFFF"/>
                </a:solidFill>
                <a:latin typeface="+mj-lt"/>
                <a:ea typeface="+mj-ea"/>
                <a:cs typeface="+mj-cs"/>
              </a:rPr>
              <a:t>Број</a:t>
            </a:r>
            <a:r>
              <a:rPr lang="en-US" sz="2500" kern="1200" dirty="0">
                <a:solidFill>
                  <a:srgbClr val="FFFFFF"/>
                </a:solidFill>
                <a:latin typeface="+mj-lt"/>
                <a:ea typeface="+mj-ea"/>
                <a:cs typeface="+mj-cs"/>
              </a:rPr>
              <a:t> </a:t>
            </a:r>
            <a:r>
              <a:rPr lang="en-US" sz="2500" kern="1200" dirty="0" err="1">
                <a:solidFill>
                  <a:srgbClr val="FFFFFF"/>
                </a:solidFill>
                <a:latin typeface="+mj-lt"/>
                <a:ea typeface="+mj-ea"/>
                <a:cs typeface="+mj-cs"/>
              </a:rPr>
              <a:t>на</a:t>
            </a:r>
            <a:r>
              <a:rPr lang="en-US" sz="2500" kern="1200" dirty="0">
                <a:solidFill>
                  <a:srgbClr val="FFFFFF"/>
                </a:solidFill>
                <a:latin typeface="+mj-lt"/>
                <a:ea typeface="+mj-ea"/>
                <a:cs typeface="+mj-cs"/>
              </a:rPr>
              <a:t> сајбер-напади </a:t>
            </a:r>
            <a:r>
              <a:rPr lang="en-US" sz="2500" kern="1200" dirty="0" err="1">
                <a:solidFill>
                  <a:srgbClr val="FFFFFF"/>
                </a:solidFill>
                <a:latin typeface="+mj-lt"/>
                <a:ea typeface="+mj-ea"/>
                <a:cs typeface="+mj-cs"/>
              </a:rPr>
              <a:t>во</a:t>
            </a:r>
            <a:r>
              <a:rPr lang="en-US" sz="2500" kern="1200" dirty="0">
                <a:solidFill>
                  <a:srgbClr val="FFFFFF"/>
                </a:solidFill>
                <a:latin typeface="+mj-lt"/>
                <a:ea typeface="+mj-ea"/>
                <a:cs typeface="+mj-cs"/>
              </a:rPr>
              <a:t> </a:t>
            </a:r>
            <a:r>
              <a:rPr lang="en-US" sz="2500" kern="1200" dirty="0" err="1">
                <a:solidFill>
                  <a:srgbClr val="FFFFFF"/>
                </a:solidFill>
                <a:latin typeface="+mj-lt"/>
                <a:ea typeface="+mj-ea"/>
                <a:cs typeface="+mj-cs"/>
              </a:rPr>
              <a:t>изминатите</a:t>
            </a:r>
            <a:r>
              <a:rPr lang="en-US" sz="2500" kern="1200" dirty="0">
                <a:solidFill>
                  <a:srgbClr val="FFFFFF"/>
                </a:solidFill>
                <a:latin typeface="+mj-lt"/>
                <a:ea typeface="+mj-ea"/>
                <a:cs typeface="+mj-cs"/>
              </a:rPr>
              <a:t> </a:t>
            </a:r>
            <a:r>
              <a:rPr lang="en-US" sz="2500" kern="1200" dirty="0" err="1">
                <a:solidFill>
                  <a:srgbClr val="FFFFFF"/>
                </a:solidFill>
                <a:latin typeface="+mj-lt"/>
                <a:ea typeface="+mj-ea"/>
                <a:cs typeface="+mj-cs"/>
              </a:rPr>
              <a:t>години</a:t>
            </a:r>
            <a:endParaRPr lang="en-US" sz="2500" kern="1200" dirty="0">
              <a:solidFill>
                <a:srgbClr val="FFFFFF"/>
              </a:solidFill>
              <a:latin typeface="+mj-lt"/>
              <a:ea typeface="+mj-ea"/>
              <a:cs typeface="+mj-cs"/>
            </a:endParaRPr>
          </a:p>
        </p:txBody>
      </p:sp>
      <p:pic>
        <p:nvPicPr>
          <p:cNvPr id="4" name="Picture 3" descr="A logo with a black background&#10;&#10;AI-generated content may be incorrect.">
            <a:extLst>
              <a:ext uri="{FF2B5EF4-FFF2-40B4-BE49-F238E27FC236}">
                <a16:creationId xmlns:a16="http://schemas.microsoft.com/office/drawing/2014/main" id="{BDBA0AC6-C8D8-7012-9E0B-8B6496984E0B}"/>
              </a:ext>
            </a:extLst>
          </p:cNvPr>
          <p:cNvPicPr>
            <a:picLocks noChangeAspect="1"/>
          </p:cNvPicPr>
          <p:nvPr/>
        </p:nvPicPr>
        <p:blipFill>
          <a:blip r:embed="rId2"/>
          <a:stretch>
            <a:fillRect/>
          </a:stretch>
        </p:blipFill>
        <p:spPr>
          <a:xfrm>
            <a:off x="280416" y="232136"/>
            <a:ext cx="1584960" cy="637272"/>
          </a:xfrm>
          <a:prstGeom prst="rect">
            <a:avLst/>
          </a:prstGeom>
        </p:spPr>
      </p:pic>
      <p:pic>
        <p:nvPicPr>
          <p:cNvPr id="6" name="Picture 5" descr="A graph with numbers and a bar&#10;&#10;AI-generated content may be incorrect.">
            <a:extLst>
              <a:ext uri="{FF2B5EF4-FFF2-40B4-BE49-F238E27FC236}">
                <a16:creationId xmlns:a16="http://schemas.microsoft.com/office/drawing/2014/main" id="{54FC66E1-1791-7B2A-7737-A7AA90B5F4F5}"/>
              </a:ext>
            </a:extLst>
          </p:cNvPr>
          <p:cNvPicPr>
            <a:picLocks noChangeAspect="1"/>
          </p:cNvPicPr>
          <p:nvPr/>
        </p:nvPicPr>
        <p:blipFill>
          <a:blip r:embed="rId3"/>
          <a:stretch>
            <a:fillRect/>
          </a:stretch>
        </p:blipFill>
        <p:spPr>
          <a:xfrm>
            <a:off x="4362899" y="1304905"/>
            <a:ext cx="7442547" cy="3602864"/>
          </a:xfrm>
          <a:prstGeom prst="rect">
            <a:avLst/>
          </a:prstGeom>
        </p:spPr>
      </p:pic>
    </p:spTree>
    <p:extLst>
      <p:ext uri="{BB962C8B-B14F-4D97-AF65-F5344CB8AC3E}">
        <p14:creationId xmlns:p14="http://schemas.microsoft.com/office/powerpoint/2010/main" val="137966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Shape 42">
          <a:extLst>
            <a:ext uri="{FF2B5EF4-FFF2-40B4-BE49-F238E27FC236}">
              <a16:creationId xmlns:a16="http://schemas.microsoft.com/office/drawing/2014/main" id="{4EF061BA-3BAC-B91B-D323-237926C41AE7}"/>
            </a:ext>
          </a:extLst>
        </p:cNvPr>
        <p:cNvGrpSpPr/>
        <p:nvPr/>
      </p:nvGrpSpPr>
      <p:grpSpPr>
        <a:xfrm>
          <a:off x="0" y="0"/>
          <a:ext cx="0" cy="0"/>
          <a:chOff x="0" y="0"/>
          <a:chExt cx="0" cy="0"/>
        </a:xfrm>
      </p:grpSpPr>
      <p:sp>
        <p:nvSpPr>
          <p:cNvPr id="10" name="Google Shape;130;p12">
            <a:extLst>
              <a:ext uri="{FF2B5EF4-FFF2-40B4-BE49-F238E27FC236}">
                <a16:creationId xmlns:a16="http://schemas.microsoft.com/office/drawing/2014/main" id="{67C6FA66-EFC2-4B11-BA67-02A45AF0DC2D}"/>
              </a:ext>
            </a:extLst>
          </p:cNvPr>
          <p:cNvSpPr/>
          <p:nvPr/>
        </p:nvSpPr>
        <p:spPr>
          <a:xfrm>
            <a:off x="0" y="0"/>
            <a:ext cx="12191999" cy="6857079"/>
          </a:xfrm>
          <a:prstGeom prst="rect">
            <a:avLst/>
          </a:prstGeom>
          <a:solidFill>
            <a:srgbClr val="48599F"/>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pic>
        <p:nvPicPr>
          <p:cNvPr id="8" name="Google Shape;51;p7">
            <a:extLst>
              <a:ext uri="{FF2B5EF4-FFF2-40B4-BE49-F238E27FC236}">
                <a16:creationId xmlns:a16="http://schemas.microsoft.com/office/drawing/2014/main" id="{1CDAD97F-32AB-93B9-2205-41CADB5D7EC0}"/>
              </a:ext>
            </a:extLst>
          </p:cNvPr>
          <p:cNvPicPr preferRelativeResize="0"/>
          <p:nvPr/>
        </p:nvPicPr>
        <p:blipFill>
          <a:blip r:embed="rId3">
            <a:alphaModFix/>
          </a:blip>
          <a:stretch>
            <a:fillRect/>
          </a:stretch>
        </p:blipFill>
        <p:spPr>
          <a:xfrm>
            <a:off x="362726" y="407613"/>
            <a:ext cx="1712962" cy="623977"/>
          </a:xfrm>
          <a:prstGeom prst="rect">
            <a:avLst/>
          </a:prstGeom>
          <a:noFill/>
          <a:ln>
            <a:noFill/>
          </a:ln>
        </p:spPr>
      </p:pic>
      <p:sp>
        <p:nvSpPr>
          <p:cNvPr id="9" name="Google Shape;124;p11">
            <a:extLst>
              <a:ext uri="{FF2B5EF4-FFF2-40B4-BE49-F238E27FC236}">
                <a16:creationId xmlns:a16="http://schemas.microsoft.com/office/drawing/2014/main" id="{E2E8C682-9E4E-A007-2555-4BE471D70C08}"/>
              </a:ext>
            </a:extLst>
          </p:cNvPr>
          <p:cNvSpPr txBox="1"/>
          <p:nvPr/>
        </p:nvSpPr>
        <p:spPr>
          <a:xfrm>
            <a:off x="1556003" y="2112347"/>
            <a:ext cx="9079992" cy="3175145"/>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lnSpc>
                <a:spcPct val="115000"/>
              </a:lnSpc>
            </a:pPr>
            <a:r>
              <a:rPr lang="mk-MK" sz="6600" b="1" dirty="0">
                <a:solidFill>
                  <a:schemeClr val="bg1"/>
                </a:solidFill>
                <a:latin typeface="Tahoma"/>
                <a:ea typeface="Tahoma"/>
                <a:cs typeface="Tahoma"/>
                <a:sym typeface="Tahoma"/>
              </a:rPr>
              <a:t>Потенцијални закани на интернет</a:t>
            </a:r>
            <a:endParaRPr lang="mk-MK" sz="6600" b="1" dirty="0">
              <a:solidFill>
                <a:schemeClr val="bg1"/>
              </a:solidFill>
              <a:latin typeface="Tahoma"/>
              <a:ea typeface="Tahoma"/>
              <a:cs typeface="Tahoma"/>
            </a:endParaRPr>
          </a:p>
          <a:p>
            <a:pPr marL="16510" marR="0" lvl="0" indent="0" algn="ctr" rtl="0">
              <a:lnSpc>
                <a:spcPct val="115000"/>
              </a:lnSpc>
              <a:spcBef>
                <a:spcPts val="0"/>
              </a:spcBef>
              <a:spcAft>
                <a:spcPts val="0"/>
              </a:spcAft>
              <a:buNone/>
            </a:pPr>
            <a:endParaRPr lang="en-US" sz="2267" dirty="0">
              <a:solidFill>
                <a:srgbClr val="003563"/>
              </a:solidFill>
              <a:latin typeface="Arimo"/>
              <a:ea typeface="Arimo"/>
              <a:cs typeface="Arimo"/>
            </a:endParaRPr>
          </a:p>
          <a:p>
            <a:pPr marL="16510" marR="0" lvl="0" indent="0" algn="ctr" rtl="0">
              <a:lnSpc>
                <a:spcPct val="115000"/>
              </a:lnSpc>
              <a:spcBef>
                <a:spcPts val="0"/>
              </a:spcBef>
              <a:spcAft>
                <a:spcPts val="0"/>
              </a:spcAft>
              <a:buNone/>
            </a:pPr>
            <a:endParaRPr lang="en-US" sz="2267" dirty="0">
              <a:latin typeface="Arimo"/>
              <a:ea typeface="Arimo"/>
              <a:cs typeface="Arimo"/>
            </a:endParaRPr>
          </a:p>
        </p:txBody>
      </p:sp>
    </p:spTree>
    <p:extLst>
      <p:ext uri="{BB962C8B-B14F-4D97-AF65-F5344CB8AC3E}">
        <p14:creationId xmlns:p14="http://schemas.microsoft.com/office/powerpoint/2010/main" val="3464451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2"/>
          <p:cNvSpPr/>
          <p:nvPr/>
        </p:nvSpPr>
        <p:spPr>
          <a:xfrm>
            <a:off x="10296145" y="0"/>
            <a:ext cx="1895854" cy="6858000"/>
          </a:xfrm>
          <a:prstGeom prst="rect">
            <a:avLst/>
          </a:prstGeom>
          <a:solidFill>
            <a:srgbClr val="48599F"/>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131" name="Google Shape;131;p12"/>
          <p:cNvSpPr txBox="1">
            <a:spLocks noGrp="1"/>
          </p:cNvSpPr>
          <p:nvPr>
            <p:ph type="title"/>
          </p:nvPr>
        </p:nvSpPr>
        <p:spPr>
          <a:xfrm>
            <a:off x="315053" y="1525875"/>
            <a:ext cx="6906360" cy="841283"/>
          </a:xfrm>
          <a:prstGeom prst="rect">
            <a:avLst/>
          </a:prstGeom>
          <a:noFill/>
          <a:ln>
            <a:noFill/>
          </a:ln>
        </p:spPr>
        <p:txBody>
          <a:bodyPr spcFirstLastPara="1" wrap="square" lIns="0" tIns="345467" rIns="0" bIns="0" anchor="t" anchorCtr="0">
            <a:spAutoFit/>
          </a:bodyPr>
          <a:lstStyle/>
          <a:p>
            <a:pPr marL="16510"/>
            <a:r>
              <a:rPr lang="mk-MK" sz="3200" dirty="0">
                <a:sym typeface="Arimo"/>
              </a:rPr>
              <a:t>Малициозен софтвер (Malware)</a:t>
            </a:r>
            <a:endParaRPr lang="en-US" dirty="0"/>
          </a:p>
        </p:txBody>
      </p:sp>
      <p:sp>
        <p:nvSpPr>
          <p:cNvPr id="134" name="Google Shape;134;p12"/>
          <p:cNvSpPr txBox="1"/>
          <p:nvPr/>
        </p:nvSpPr>
        <p:spPr>
          <a:xfrm>
            <a:off x="315047" y="2685768"/>
            <a:ext cx="9725065" cy="2027652"/>
          </a:xfrm>
          <a:prstGeom prst="rect">
            <a:avLst/>
          </a:prstGeom>
          <a:noFill/>
          <a:ln>
            <a:noFill/>
          </a:ln>
        </p:spPr>
        <p:txBody>
          <a:bodyPr spcFirstLastPara="1" wrap="square" lIns="0" tIns="36367" rIns="0" bIns="0" anchor="t" anchorCtr="0">
            <a:spAutoFit/>
          </a:bodyPr>
          <a:lstStyle/>
          <a:p>
            <a:pPr marL="16510">
              <a:lnSpc>
                <a:spcPct val="114999"/>
              </a:lnSpc>
            </a:pPr>
            <a:r>
              <a:rPr lang="mk-MK" sz="2250" dirty="0" err="1">
                <a:solidFill>
                  <a:srgbClr val="003563"/>
                </a:solidFill>
                <a:ea typeface="+mn-lt"/>
                <a:cs typeface="+mn-lt"/>
                <a:sym typeface="Tahoma"/>
              </a:rPr>
              <a:t>Малициозниот</a:t>
            </a:r>
            <a:r>
              <a:rPr lang="mk-MK" sz="2250" dirty="0">
                <a:solidFill>
                  <a:srgbClr val="003563"/>
                </a:solidFill>
                <a:ea typeface="+mn-lt"/>
                <a:cs typeface="+mn-lt"/>
                <a:sym typeface="Tahoma"/>
              </a:rPr>
              <a:t> софтвер, како што се вируси, тројанци и </a:t>
            </a:r>
            <a:r>
              <a:rPr lang="mk-MK" sz="2250" dirty="0" err="1">
                <a:solidFill>
                  <a:srgbClr val="003563"/>
                </a:solidFill>
                <a:ea typeface="+mn-lt"/>
                <a:cs typeface="+mn-lt"/>
                <a:sym typeface="Tahoma"/>
              </a:rPr>
              <a:t>ransomware</a:t>
            </a:r>
            <a:r>
              <a:rPr lang="mk-MK" sz="2250" dirty="0">
                <a:solidFill>
                  <a:srgbClr val="003563"/>
                </a:solidFill>
                <a:ea typeface="+mn-lt"/>
                <a:cs typeface="+mn-lt"/>
                <a:sym typeface="Tahoma"/>
              </a:rPr>
              <a:t>, може да ги зарази уредите и да ги оштети или заклучи вашите податоци, барајќи откуп за нивно враќање. Често се крие во сомнителни линкови, прилози во е-пошта или нелегални програми, и може да предизвика сериозни финансиски и технички проблеми.</a:t>
            </a:r>
            <a:endParaRPr lang="en-US" dirty="0">
              <a:ea typeface="+mn-lt"/>
              <a:cs typeface="+mn-lt"/>
            </a:endParaRPr>
          </a:p>
        </p:txBody>
      </p:sp>
      <p:pic>
        <p:nvPicPr>
          <p:cNvPr id="136" name="Google Shape;136;p12"/>
          <p:cNvPicPr preferRelativeResize="0"/>
          <p:nvPr/>
        </p:nvPicPr>
        <p:blipFill>
          <a:blip r:embed="rId3">
            <a:extLst>
              <a:ext uri="{28A0092B-C50C-407E-A947-70E740481C1C}">
                <a14:useLocalDpi xmlns:a14="http://schemas.microsoft.com/office/drawing/2010/main" val="0"/>
              </a:ext>
            </a:extLst>
          </a:blip>
          <a:srcRect/>
          <a:stretch/>
        </p:blipFill>
        <p:spPr>
          <a:xfrm>
            <a:off x="224025" y="202560"/>
            <a:ext cx="1285399" cy="478207"/>
          </a:xfrm>
          <a:prstGeom prst="rect">
            <a:avLst/>
          </a:prstGeom>
          <a:noFill/>
          <a:ln>
            <a:noFill/>
          </a:ln>
        </p:spPr>
      </p:pic>
      <p:pic>
        <p:nvPicPr>
          <p:cNvPr id="138" name="Google Shape;138;p12"/>
          <p:cNvPicPr preferRelativeResize="0"/>
          <p:nvPr/>
        </p:nvPicPr>
        <p:blipFill rotWithShape="1">
          <a:blip r:embed="rId4">
            <a:alphaModFix/>
          </a:blip>
          <a:srcRect l="52224" t="5294" r="5331"/>
          <a:stretch/>
        </p:blipFill>
        <p:spPr>
          <a:xfrm rot="10800000">
            <a:off x="10550164" y="-149007"/>
            <a:ext cx="2604868" cy="6495135"/>
          </a:xfrm>
          <a:prstGeom prst="rect">
            <a:avLst/>
          </a:prstGeom>
          <a:noFill/>
          <a:ln>
            <a:noFill/>
          </a:ln>
        </p:spPr>
      </p:pic>
      <p:sp>
        <p:nvSpPr>
          <p:cNvPr id="3" name="Google Shape;60;p8">
            <a:extLst>
              <a:ext uri="{FF2B5EF4-FFF2-40B4-BE49-F238E27FC236}">
                <a16:creationId xmlns:a16="http://schemas.microsoft.com/office/drawing/2014/main" id="{CA1C9D11-79F4-E642-31DD-A7E2BDE58E0D}"/>
              </a:ext>
            </a:extLst>
          </p:cNvPr>
          <p:cNvSpPr/>
          <p:nvPr/>
        </p:nvSpPr>
        <p:spPr>
          <a:xfrm>
            <a:off x="0" y="6743699"/>
            <a:ext cx="12204192" cy="140933"/>
          </a:xfrm>
          <a:custGeom>
            <a:avLst/>
            <a:gdLst/>
            <a:ahLst/>
            <a:cxnLst/>
            <a:rect l="l" t="t" r="r" b="b"/>
            <a:pathLst>
              <a:path w="10058400" h="7772400" extrusionOk="0">
                <a:moveTo>
                  <a:pt x="10058400" y="0"/>
                </a:moveTo>
                <a:lnTo>
                  <a:pt x="0" y="0"/>
                </a:lnTo>
                <a:lnTo>
                  <a:pt x="0" y="7772400"/>
                </a:lnTo>
                <a:lnTo>
                  <a:pt x="10058400" y="7772400"/>
                </a:lnTo>
                <a:lnTo>
                  <a:pt x="10058400" y="0"/>
                </a:lnTo>
                <a:close/>
              </a:path>
            </a:pathLst>
          </a:custGeom>
          <a:solidFill>
            <a:srgbClr val="48599F"/>
          </a:solidFill>
          <a:ln>
            <a:noFill/>
          </a:ln>
        </p:spPr>
        <p:txBody>
          <a:bodyPr spcFirstLastPara="1" wrap="square" lIns="0" tIns="0" rIns="0" bIns="0" anchor="t" anchorCtr="0">
            <a:noAutofit/>
          </a:bodyPr>
          <a:lstStyle/>
          <a:p>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D8ADE-7870-EC76-CCC2-D9D643EB97A8}"/>
              </a:ext>
            </a:extLst>
          </p:cNvPr>
          <p:cNvSpPr>
            <a:spLocks noGrp="1"/>
          </p:cNvSpPr>
          <p:nvPr>
            <p:ph type="title"/>
          </p:nvPr>
        </p:nvSpPr>
        <p:spPr>
          <a:xfrm>
            <a:off x="270957" y="2563339"/>
            <a:ext cx="4756202" cy="1730686"/>
          </a:xfrm>
          <a:solidFill>
            <a:schemeClr val="bg1"/>
          </a:solidFill>
        </p:spPr>
        <p:txBody>
          <a:bodyPr vert="horz" lIns="91440" tIns="45720" rIns="91440" bIns="45720" rtlCol="0" anchor="b">
            <a:normAutofit/>
          </a:bodyPr>
          <a:lstStyle/>
          <a:p>
            <a:pPr>
              <a:lnSpc>
                <a:spcPct val="90000"/>
              </a:lnSpc>
              <a:spcBef>
                <a:spcPct val="0"/>
              </a:spcBef>
            </a:pPr>
            <a:r>
              <a:rPr lang="en-US" sz="3200" kern="1200" dirty="0"/>
              <a:t>75% </a:t>
            </a:r>
            <a:r>
              <a:rPr lang="en-US" sz="3200" b="0" kern="1200" dirty="0" err="1"/>
              <a:t>од</a:t>
            </a:r>
            <a:r>
              <a:rPr lang="en-US" sz="3200" b="0" kern="1200" dirty="0"/>
              <a:t> </a:t>
            </a:r>
            <a:r>
              <a:rPr lang="en-US" sz="3200" b="0" kern="1200" dirty="0" err="1"/>
              <a:t>организациите</a:t>
            </a:r>
            <a:r>
              <a:rPr lang="en-US" sz="3200" b="0" kern="1200" dirty="0"/>
              <a:t> </a:t>
            </a:r>
            <a:r>
              <a:rPr lang="en-US" sz="3200" b="0" kern="1200" dirty="0" err="1"/>
              <a:t>претрпеле</a:t>
            </a:r>
            <a:r>
              <a:rPr lang="en-US" sz="3200" b="0" kern="1200" dirty="0"/>
              <a:t> </a:t>
            </a:r>
            <a:r>
              <a:rPr lang="en-US" sz="3200" b="0" kern="1200" dirty="0" err="1"/>
              <a:t>барем</a:t>
            </a:r>
            <a:r>
              <a:rPr lang="en-US" sz="3200" b="0" kern="1200" dirty="0"/>
              <a:t> </a:t>
            </a:r>
            <a:r>
              <a:rPr lang="en-US" sz="3200" b="0" kern="1200" dirty="0" err="1"/>
              <a:t>еден</a:t>
            </a:r>
            <a:r>
              <a:rPr lang="en-US" sz="3200" b="0" kern="1200" dirty="0"/>
              <a:t> ransomware </a:t>
            </a:r>
            <a:r>
              <a:rPr lang="en-US" sz="3200" b="0" kern="1200" dirty="0" err="1"/>
              <a:t>напад</a:t>
            </a:r>
          </a:p>
        </p:txBody>
      </p:sp>
      <p:grpSp>
        <p:nvGrpSpPr>
          <p:cNvPr id="18" name="Group 1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879501"/>
            <a:chOff x="329184" y="1"/>
            <a:chExt cx="524256" cy="5879501"/>
          </a:xfrm>
        </p:grpSpPr>
        <p:cxnSp>
          <p:nvCxnSpPr>
            <p:cNvPr id="12" name="Straight Connector 1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solidFill>
              <a:srgbClr val="215F9A"/>
            </a:solidFill>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879501"/>
            </a:xfrm>
            <a:prstGeom prst="rect">
              <a:avLst/>
            </a:prstGeom>
            <a:solidFill>
              <a:srgbClr val="215F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number of ransomware attacks&#10;&#10;AI-generated content may be incorrect.">
            <a:extLst>
              <a:ext uri="{FF2B5EF4-FFF2-40B4-BE49-F238E27FC236}">
                <a16:creationId xmlns:a16="http://schemas.microsoft.com/office/drawing/2014/main" id="{55B076D5-17BA-537E-8EDF-17287F511DF0}"/>
              </a:ext>
            </a:extLst>
          </p:cNvPr>
          <p:cNvPicPr>
            <a:picLocks noChangeAspect="1"/>
          </p:cNvPicPr>
          <p:nvPr/>
        </p:nvPicPr>
        <p:blipFill>
          <a:blip r:embed="rId2"/>
          <a:stretch>
            <a:fillRect/>
          </a:stretch>
        </p:blipFill>
        <p:spPr>
          <a:xfrm>
            <a:off x="5580029" y="1917252"/>
            <a:ext cx="5715093" cy="2800396"/>
          </a:xfrm>
          <a:prstGeom prst="rect">
            <a:avLst/>
          </a:prstGeom>
        </p:spPr>
      </p:pic>
      <p:pic>
        <p:nvPicPr>
          <p:cNvPr id="8" name="Google Shape;51;p7" descr="A logo with a black background&#10;&#10;AI-generated content may be incorrect.">
            <a:extLst>
              <a:ext uri="{FF2B5EF4-FFF2-40B4-BE49-F238E27FC236}">
                <a16:creationId xmlns:a16="http://schemas.microsoft.com/office/drawing/2014/main" id="{5637A281-2CAE-A809-CBFB-626EDD2E6E7F}"/>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365007" y="407613"/>
            <a:ext cx="1338291" cy="488499"/>
          </a:xfrm>
          <a:prstGeom prst="rect">
            <a:avLst/>
          </a:prstGeom>
          <a:noFill/>
          <a:ln>
            <a:noFill/>
          </a:ln>
        </p:spPr>
      </p:pic>
    </p:spTree>
    <p:extLst>
      <p:ext uri="{BB962C8B-B14F-4D97-AF65-F5344CB8AC3E}">
        <p14:creationId xmlns:p14="http://schemas.microsoft.com/office/powerpoint/2010/main" val="4134341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BE8DB57B-EC93-6106-15C3-9A3C6F407B1F}"/>
            </a:ext>
          </a:extLst>
        </p:cNvPr>
        <p:cNvGrpSpPr/>
        <p:nvPr/>
      </p:nvGrpSpPr>
      <p:grpSpPr>
        <a:xfrm>
          <a:off x="0" y="0"/>
          <a:ext cx="0" cy="0"/>
          <a:chOff x="0" y="0"/>
          <a:chExt cx="0" cy="0"/>
        </a:xfrm>
      </p:grpSpPr>
      <p:sp>
        <p:nvSpPr>
          <p:cNvPr id="130" name="Google Shape;130;p12">
            <a:extLst>
              <a:ext uri="{FF2B5EF4-FFF2-40B4-BE49-F238E27FC236}">
                <a16:creationId xmlns:a16="http://schemas.microsoft.com/office/drawing/2014/main" id="{2D2C0509-5FB8-5BBB-070D-516B50505644}"/>
              </a:ext>
            </a:extLst>
          </p:cNvPr>
          <p:cNvSpPr/>
          <p:nvPr/>
        </p:nvSpPr>
        <p:spPr>
          <a:xfrm>
            <a:off x="-1" y="0"/>
            <a:ext cx="2670049" cy="6858000"/>
          </a:xfrm>
          <a:prstGeom prst="rect">
            <a:avLst/>
          </a:prstGeom>
          <a:solidFill>
            <a:srgbClr val="48599F"/>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131" name="Google Shape;131;p12">
            <a:extLst>
              <a:ext uri="{FF2B5EF4-FFF2-40B4-BE49-F238E27FC236}">
                <a16:creationId xmlns:a16="http://schemas.microsoft.com/office/drawing/2014/main" id="{C3C44D77-E498-87F5-81A5-4C30C622D3CC}"/>
              </a:ext>
            </a:extLst>
          </p:cNvPr>
          <p:cNvSpPr txBox="1">
            <a:spLocks noGrp="1"/>
          </p:cNvSpPr>
          <p:nvPr>
            <p:ph type="title"/>
          </p:nvPr>
        </p:nvSpPr>
        <p:spPr>
          <a:xfrm>
            <a:off x="5706715" y="1021604"/>
            <a:ext cx="5986525" cy="841283"/>
          </a:xfrm>
          <a:prstGeom prst="rect">
            <a:avLst/>
          </a:prstGeom>
          <a:noFill/>
          <a:ln>
            <a:noFill/>
          </a:ln>
        </p:spPr>
        <p:txBody>
          <a:bodyPr spcFirstLastPara="1" wrap="square" lIns="0" tIns="345467" rIns="0" bIns="0" anchor="t" anchorCtr="0">
            <a:spAutoFit/>
          </a:bodyPr>
          <a:lstStyle/>
          <a:p>
            <a:pPr marL="16510" algn="r"/>
            <a:r>
              <a:rPr lang="mk-MK" sz="3200" dirty="0" err="1">
                <a:sym typeface="Arimo"/>
              </a:rPr>
              <a:t>Фишинг</a:t>
            </a:r>
            <a:r>
              <a:rPr lang="mk-MK" sz="3200" dirty="0">
                <a:sym typeface="Arimo"/>
              </a:rPr>
              <a:t> напади</a:t>
            </a:r>
            <a:endParaRPr lang="en-US" dirty="0"/>
          </a:p>
        </p:txBody>
      </p:sp>
      <p:sp>
        <p:nvSpPr>
          <p:cNvPr id="134" name="Google Shape;134;p12">
            <a:extLst>
              <a:ext uri="{FF2B5EF4-FFF2-40B4-BE49-F238E27FC236}">
                <a16:creationId xmlns:a16="http://schemas.microsoft.com/office/drawing/2014/main" id="{115CDAAF-273E-2CFA-9FE1-DA9D21228019}"/>
              </a:ext>
            </a:extLst>
          </p:cNvPr>
          <p:cNvSpPr txBox="1"/>
          <p:nvPr/>
        </p:nvSpPr>
        <p:spPr>
          <a:xfrm>
            <a:off x="6025896" y="2126747"/>
            <a:ext cx="5767709" cy="3620395"/>
          </a:xfrm>
          <a:prstGeom prst="rect">
            <a:avLst/>
          </a:prstGeom>
          <a:noFill/>
          <a:ln>
            <a:noFill/>
          </a:ln>
        </p:spPr>
        <p:txBody>
          <a:bodyPr spcFirstLastPara="1" wrap="square" lIns="0" tIns="36367" rIns="0" bIns="0" anchor="t" anchorCtr="0">
            <a:spAutoFit/>
          </a:bodyPr>
          <a:lstStyle/>
          <a:p>
            <a:pPr marL="16510" algn="r">
              <a:lnSpc>
                <a:spcPct val="114999"/>
              </a:lnSpc>
            </a:pPr>
            <a:r>
              <a:rPr lang="mk-MK" sz="2250" dirty="0">
                <a:solidFill>
                  <a:srgbClr val="003563"/>
                </a:solidFill>
                <a:ea typeface="+mn-lt"/>
                <a:cs typeface="+mn-lt"/>
                <a:sym typeface="Tahoma"/>
              </a:rPr>
              <a:t>Фишинг нападите се најчестиот облик на онлајн измами, при што напаѓачите создаваат лажни веб-страници или пораки кои изгледаат автентично. </a:t>
            </a:r>
            <a:endParaRPr lang="en-US" sz="2250" dirty="0">
              <a:solidFill>
                <a:srgbClr val="003563"/>
              </a:solidFill>
              <a:ea typeface="+mn-lt"/>
              <a:cs typeface="+mn-lt"/>
              <a:sym typeface="Tahoma"/>
            </a:endParaRPr>
          </a:p>
          <a:p>
            <a:pPr marL="16510" algn="r">
              <a:lnSpc>
                <a:spcPct val="114999"/>
              </a:lnSpc>
            </a:pPr>
            <a:endParaRPr lang="en-US" sz="2250" dirty="0">
              <a:solidFill>
                <a:srgbClr val="003563"/>
              </a:solidFill>
              <a:ea typeface="+mn-lt"/>
              <a:cs typeface="+mn-lt"/>
              <a:sym typeface="Tahoma"/>
            </a:endParaRPr>
          </a:p>
          <a:p>
            <a:pPr marL="16510" algn="r">
              <a:lnSpc>
                <a:spcPct val="114999"/>
              </a:lnSpc>
            </a:pPr>
            <a:r>
              <a:rPr lang="mk-MK" sz="2250" dirty="0">
                <a:solidFill>
                  <a:srgbClr val="003563"/>
                </a:solidFill>
                <a:ea typeface="+mn-lt"/>
                <a:cs typeface="+mn-lt"/>
                <a:sym typeface="Tahoma"/>
              </a:rPr>
              <a:t>Главната цел е да ги натераат жртвите да внесат лични податоци, како кориснички имиња, лозинки или банкарски детали, што потоа може да се злоупотребат.</a:t>
            </a:r>
            <a:endParaRPr lang="en-US" dirty="0"/>
          </a:p>
        </p:txBody>
      </p:sp>
      <p:pic>
        <p:nvPicPr>
          <p:cNvPr id="136" name="Google Shape;136;p12">
            <a:extLst>
              <a:ext uri="{FF2B5EF4-FFF2-40B4-BE49-F238E27FC236}">
                <a16:creationId xmlns:a16="http://schemas.microsoft.com/office/drawing/2014/main" id="{9687C921-42F6-82A3-49FA-8C5A0FA47546}"/>
              </a:ext>
            </a:extLst>
          </p:cNvPr>
          <p:cNvPicPr preferRelativeResize="0"/>
          <p:nvPr/>
        </p:nvPicPr>
        <p:blipFill>
          <a:blip r:embed="rId3">
            <a:alphaModFix/>
          </a:blip>
          <a:stretch>
            <a:fillRect/>
          </a:stretch>
        </p:blipFill>
        <p:spPr>
          <a:xfrm>
            <a:off x="589367" y="452568"/>
            <a:ext cx="1285399" cy="479233"/>
          </a:xfrm>
          <a:prstGeom prst="rect">
            <a:avLst/>
          </a:prstGeom>
          <a:noFill/>
          <a:ln>
            <a:noFill/>
          </a:ln>
        </p:spPr>
      </p:pic>
      <p:pic>
        <p:nvPicPr>
          <p:cNvPr id="3" name="Picture 2" descr="A hand holding a tool&#10;&#10;Description automatically generated">
            <a:extLst>
              <a:ext uri="{FF2B5EF4-FFF2-40B4-BE49-F238E27FC236}">
                <a16:creationId xmlns:a16="http://schemas.microsoft.com/office/drawing/2014/main" id="{E7917727-B2B3-CAAD-7050-F969E0E28A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395" y="1795359"/>
            <a:ext cx="5522167" cy="3620395"/>
          </a:xfrm>
          <a:prstGeom prst="rect">
            <a:avLst/>
          </a:prstGeom>
        </p:spPr>
      </p:pic>
    </p:spTree>
    <p:extLst>
      <p:ext uri="{BB962C8B-B14F-4D97-AF65-F5344CB8AC3E}">
        <p14:creationId xmlns:p14="http://schemas.microsoft.com/office/powerpoint/2010/main" val="1851517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rgbClr val="485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FFD6C8-38B8-FD6A-5B00-111990D542EE}"/>
              </a:ext>
            </a:extLst>
          </p:cNvPr>
          <p:cNvSpPr>
            <a:spLocks noGrp="1"/>
          </p:cNvSpPr>
          <p:nvPr>
            <p:ph type="title"/>
          </p:nvPr>
        </p:nvSpPr>
        <p:spPr>
          <a:xfrm>
            <a:off x="233747" y="2191958"/>
            <a:ext cx="4226780" cy="1702942"/>
          </a:xfrm>
        </p:spPr>
        <p:txBody>
          <a:bodyPr vert="horz" lIns="91440" tIns="45720" rIns="91440" bIns="45720" rtlCol="0" anchor="b">
            <a:normAutofit/>
          </a:bodyPr>
          <a:lstStyle/>
          <a:p>
            <a:pPr algn="ctr">
              <a:lnSpc>
                <a:spcPct val="90000"/>
              </a:lnSpc>
              <a:spcBef>
                <a:spcPct val="0"/>
              </a:spcBef>
            </a:pPr>
            <a:r>
              <a:rPr lang="en-US" sz="3200" b="0" kern="1200" dirty="0" err="1">
                <a:solidFill>
                  <a:schemeClr val="bg1"/>
                </a:solidFill>
                <a:latin typeface="+mj-lt"/>
                <a:ea typeface="+mj-ea"/>
                <a:cs typeface="+mj-cs"/>
              </a:rPr>
              <a:t>Опасност</a:t>
            </a:r>
            <a:r>
              <a:rPr lang="en-US" sz="3200" b="0" kern="1200" dirty="0">
                <a:solidFill>
                  <a:schemeClr val="bg1"/>
                </a:solidFill>
                <a:latin typeface="+mj-lt"/>
                <a:ea typeface="+mj-ea"/>
                <a:cs typeface="+mj-cs"/>
              </a:rPr>
              <a:t> </a:t>
            </a:r>
            <a:r>
              <a:rPr lang="en-US" sz="3200" b="0" kern="1200" dirty="0" err="1">
                <a:solidFill>
                  <a:schemeClr val="bg1"/>
                </a:solidFill>
                <a:latin typeface="+mj-lt"/>
                <a:ea typeface="+mj-ea"/>
                <a:cs typeface="+mj-cs"/>
              </a:rPr>
              <a:t>од</a:t>
            </a:r>
            <a:r>
              <a:rPr lang="en-US" sz="3200" b="0" kern="1200" dirty="0">
                <a:solidFill>
                  <a:schemeClr val="bg1"/>
                </a:solidFill>
                <a:latin typeface="+mj-lt"/>
                <a:ea typeface="+mj-ea"/>
                <a:cs typeface="+mj-cs"/>
              </a:rPr>
              <a:t> </a:t>
            </a:r>
            <a:r>
              <a:rPr lang="en-US" sz="3200" b="0" kern="1200" dirty="0" err="1">
                <a:solidFill>
                  <a:schemeClr val="bg1"/>
                </a:solidFill>
                <a:latin typeface="+mj-lt"/>
                <a:ea typeface="+mj-ea"/>
                <a:cs typeface="+mj-cs"/>
              </a:rPr>
              <a:t>малициозни</a:t>
            </a:r>
            <a:r>
              <a:rPr lang="en-US" sz="3200" b="0" kern="1200" dirty="0">
                <a:solidFill>
                  <a:schemeClr val="bg1"/>
                </a:solidFill>
                <a:latin typeface="+mj-lt"/>
                <a:ea typeface="+mj-ea"/>
                <a:cs typeface="+mj-cs"/>
              </a:rPr>
              <a:t> </a:t>
            </a:r>
            <a:r>
              <a:rPr lang="en-US" sz="3200" b="0" kern="1200" dirty="0" err="1">
                <a:solidFill>
                  <a:schemeClr val="bg1"/>
                </a:solidFill>
                <a:latin typeface="+mj-lt"/>
                <a:ea typeface="+mj-ea"/>
                <a:cs typeface="+mj-cs"/>
              </a:rPr>
              <a:t>линкови</a:t>
            </a:r>
            <a:endParaRPr lang="en-US" sz="3200" b="0" kern="1200" dirty="0">
              <a:solidFill>
                <a:schemeClr val="bg1"/>
              </a:solidFill>
              <a:latin typeface="+mj-lt"/>
              <a:ea typeface="+mj-ea"/>
              <a:cs typeface="Arial"/>
            </a:endParaRPr>
          </a:p>
        </p:txBody>
      </p:sp>
      <p:pic>
        <p:nvPicPr>
          <p:cNvPr id="4" name="Picture 3" descr="A graph of a number of links receiving lead to a maldiction&#10;&#10;AI-generated content may be incorrect.">
            <a:extLst>
              <a:ext uri="{FF2B5EF4-FFF2-40B4-BE49-F238E27FC236}">
                <a16:creationId xmlns:a16="http://schemas.microsoft.com/office/drawing/2014/main" id="{0FA63D83-464E-CB1A-D0E7-1BF4BCAE4B72}"/>
              </a:ext>
            </a:extLst>
          </p:cNvPr>
          <p:cNvPicPr>
            <a:picLocks noChangeAspect="1"/>
          </p:cNvPicPr>
          <p:nvPr/>
        </p:nvPicPr>
        <p:blipFill>
          <a:blip r:embed="rId2"/>
          <a:stretch>
            <a:fillRect/>
          </a:stretch>
        </p:blipFill>
        <p:spPr>
          <a:xfrm>
            <a:off x="5047488" y="1635658"/>
            <a:ext cx="6799399" cy="3586683"/>
          </a:xfrm>
          <a:prstGeom prst="rect">
            <a:avLst/>
          </a:prstGeom>
        </p:spPr>
      </p:pic>
      <p:pic>
        <p:nvPicPr>
          <p:cNvPr id="6" name="Google Shape;136;p12">
            <a:extLst>
              <a:ext uri="{FF2B5EF4-FFF2-40B4-BE49-F238E27FC236}">
                <a16:creationId xmlns:a16="http://schemas.microsoft.com/office/drawing/2014/main" id="{D95D2330-0049-B6C9-73C9-11DC33CA7743}"/>
              </a:ext>
            </a:extLst>
          </p:cNvPr>
          <p:cNvPicPr preferRelativeResize="0"/>
          <p:nvPr/>
        </p:nvPicPr>
        <p:blipFill>
          <a:blip r:embed="rId3">
            <a:alphaModFix/>
          </a:blip>
          <a:stretch>
            <a:fillRect/>
          </a:stretch>
        </p:blipFill>
        <p:spPr>
          <a:xfrm>
            <a:off x="589367" y="452568"/>
            <a:ext cx="1285399" cy="479233"/>
          </a:xfrm>
          <a:prstGeom prst="rect">
            <a:avLst/>
          </a:prstGeom>
          <a:noFill/>
          <a:ln>
            <a:noFill/>
          </a:ln>
        </p:spPr>
      </p:pic>
    </p:spTree>
    <p:extLst>
      <p:ext uri="{BB962C8B-B14F-4D97-AF65-F5344CB8AC3E}">
        <p14:creationId xmlns:p14="http://schemas.microsoft.com/office/powerpoint/2010/main" val="2830065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42">
          <a:extLst>
            <a:ext uri="{FF2B5EF4-FFF2-40B4-BE49-F238E27FC236}">
              <a16:creationId xmlns:a16="http://schemas.microsoft.com/office/drawing/2014/main" id="{B7F5C958-7FDB-8727-F905-BA8148306104}"/>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383A557F-AC69-8CA2-A6EF-10414387D923}"/>
              </a:ext>
            </a:extLst>
          </p:cNvPr>
          <p:cNvSpPr/>
          <p:nvPr/>
        </p:nvSpPr>
        <p:spPr>
          <a:xfrm>
            <a:off x="-1" y="6549122"/>
            <a:ext cx="12192001" cy="308878"/>
          </a:xfrm>
          <a:prstGeom prst="rect">
            <a:avLst/>
          </a:prstGeom>
          <a:solidFill>
            <a:srgbClr val="48599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6" name="Google Shape;120;p11">
            <a:extLst>
              <a:ext uri="{FF2B5EF4-FFF2-40B4-BE49-F238E27FC236}">
                <a16:creationId xmlns:a16="http://schemas.microsoft.com/office/drawing/2014/main" id="{7DBDC7AC-6CF0-F68D-F85C-1D11B564DC2A}"/>
              </a:ext>
            </a:extLst>
          </p:cNvPr>
          <p:cNvSpPr txBox="1">
            <a:spLocks/>
          </p:cNvSpPr>
          <p:nvPr/>
        </p:nvSpPr>
        <p:spPr>
          <a:xfrm>
            <a:off x="362725" y="1288745"/>
            <a:ext cx="11445448" cy="1333726"/>
          </a:xfrm>
          <a:prstGeom prst="rect">
            <a:avLst/>
          </a:prstGeom>
          <a:noFill/>
          <a:ln>
            <a:noFill/>
          </a:ln>
        </p:spPr>
        <p:txBody>
          <a:bodyPr spcFirstLastPara="1" wrap="square" lIns="0" tIns="3454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mk-MK" sz="3200" b="1" dirty="0">
                <a:solidFill>
                  <a:srgbClr val="003563"/>
                </a:solidFill>
                <a:ea typeface="Tahoma"/>
              </a:rPr>
              <a:t>Социјален инженеринг</a:t>
            </a:r>
            <a:endParaRPr lang="en-US" sz="3200" dirty="0">
              <a:ea typeface="Tahoma"/>
            </a:endParaRPr>
          </a:p>
          <a:p>
            <a:pPr marL="16510" algn="ctr"/>
            <a:endParaRPr lang="en-US" sz="3200" dirty="0"/>
          </a:p>
        </p:txBody>
      </p:sp>
      <p:sp>
        <p:nvSpPr>
          <p:cNvPr id="7" name="Google Shape;124;p11">
            <a:extLst>
              <a:ext uri="{FF2B5EF4-FFF2-40B4-BE49-F238E27FC236}">
                <a16:creationId xmlns:a16="http://schemas.microsoft.com/office/drawing/2014/main" id="{8C5ABD02-566E-98E8-E39D-48ED72AEC6AD}"/>
              </a:ext>
            </a:extLst>
          </p:cNvPr>
          <p:cNvSpPr txBox="1"/>
          <p:nvPr/>
        </p:nvSpPr>
        <p:spPr>
          <a:xfrm>
            <a:off x="1697735" y="2622288"/>
            <a:ext cx="8796527" cy="2027652"/>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lnSpc>
                <a:spcPct val="114999"/>
              </a:lnSpc>
            </a:pPr>
            <a:r>
              <a:rPr lang="mk-MK" sz="2250" dirty="0">
                <a:solidFill>
                  <a:srgbClr val="003563"/>
                </a:solidFill>
                <a:ea typeface="Tahoma"/>
                <a:sym typeface="Tahoma"/>
              </a:rPr>
              <a:t>Напаѓачите кои користат социјален инженеринг, често се претставуваат како пријатели, колеги или авторитетни лица за да ја добијат вашата доверба. Со оваа техника, тие можат да манипулираат и да ве убедат да споделите доверливи информации или да направите несигурни активности.</a:t>
            </a:r>
            <a:endParaRPr lang="en-US" dirty="0"/>
          </a:p>
        </p:txBody>
      </p:sp>
      <p:pic>
        <p:nvPicPr>
          <p:cNvPr id="2" name="Google Shape;51;p7">
            <a:extLst>
              <a:ext uri="{FF2B5EF4-FFF2-40B4-BE49-F238E27FC236}">
                <a16:creationId xmlns:a16="http://schemas.microsoft.com/office/drawing/2014/main" id="{8FD32102-DFDC-2413-6E85-E21E5D92CF75}"/>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362725" y="307029"/>
            <a:ext cx="1335010" cy="487301"/>
          </a:xfrm>
          <a:prstGeom prst="rect">
            <a:avLst/>
          </a:prstGeom>
          <a:noFill/>
          <a:ln>
            <a:noFill/>
          </a:ln>
        </p:spPr>
      </p:pic>
    </p:spTree>
    <p:extLst>
      <p:ext uri="{BB962C8B-B14F-4D97-AF65-F5344CB8AC3E}">
        <p14:creationId xmlns:p14="http://schemas.microsoft.com/office/powerpoint/2010/main" val="3296706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573</TotalTime>
  <Words>1044</Words>
  <Application>Microsoft Office PowerPoint</Application>
  <PresentationFormat>Widescreen</PresentationFormat>
  <Paragraphs>74</Paragraphs>
  <Slides>28</Slides>
  <Notes>24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Aptos</vt:lpstr>
      <vt:lpstr>Aptos Display</vt:lpstr>
      <vt:lpstr>Arial</vt:lpstr>
      <vt:lpstr>Arimo</vt:lpstr>
      <vt:lpstr>Calibri</vt:lpstr>
      <vt:lpstr>Tahoma</vt:lpstr>
      <vt:lpstr>Office Theme</vt:lpstr>
      <vt:lpstr>Office Theme</vt:lpstr>
      <vt:lpstr>PowerPoint Presentation</vt:lpstr>
      <vt:lpstr>PowerPoint Presentation</vt:lpstr>
      <vt:lpstr>Број на сајбер-напади во изминатите години</vt:lpstr>
      <vt:lpstr>PowerPoint Presentation</vt:lpstr>
      <vt:lpstr>Малициозен софтвер (Malware)</vt:lpstr>
      <vt:lpstr>75% од организациите претрпеле барем еден ransomware напад</vt:lpstr>
      <vt:lpstr>Фишинг напади</vt:lpstr>
      <vt:lpstr>Опасност од малициозни линкови</vt:lpstr>
      <vt:lpstr>PowerPoint Presentation</vt:lpstr>
      <vt:lpstr>Злоупотреба на приватноста</vt:lpstr>
      <vt:lpstr>Кражба на идентитет</vt:lpstr>
      <vt:lpstr>Најчести видови на сајбер-напади</vt:lpstr>
      <vt:lpstr>PowerPoint Presentation</vt:lpstr>
      <vt:lpstr>PowerPoint Presentation</vt:lpstr>
      <vt:lpstr>Двостепена автентикација (2FA)</vt:lpstr>
      <vt:lpstr>PowerPoint Presentation</vt:lpstr>
      <vt:lpstr>PowerPoint Presentation</vt:lpstr>
      <vt:lpstr>Пазете се од јавен Wi-Fi</vt:lpstr>
      <vt:lpstr>PowerPoint Presentation</vt:lpstr>
      <vt:lpstr>Внимание на социјалните мрежи</vt:lpstr>
      <vt:lpstr>PowerPoint Presentation</vt:lpstr>
      <vt:lpstr>PowerPoint Presentation</vt:lpstr>
      <vt:lpstr>PowerPoint Presentation</vt:lpstr>
      <vt:lpstr>Проверка на сигурноста на веб-страниците</vt:lpstr>
      <vt:lpstr>PowerPoint Presentation</vt:lpstr>
      <vt:lpstr>PowerPoint Presentation</vt:lpstr>
      <vt:lpstr>PowerPoint Presentation</vt:lpstr>
      <vt:lpstr>Ви благодариме на вниманието!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Талевски Никола</dc:creator>
  <cp:lastModifiedBy>Ахметај Берат</cp:lastModifiedBy>
  <cp:revision>428</cp:revision>
  <dcterms:created xsi:type="dcterms:W3CDTF">2025-01-19T17:13:14Z</dcterms:created>
  <dcterms:modified xsi:type="dcterms:W3CDTF">2025-01-28T11:10:36Z</dcterms:modified>
</cp:coreProperties>
</file>