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8" r:id="rId2"/>
    <p:sldId id="277" r:id="rId3"/>
    <p:sldId id="269" r:id="rId4"/>
    <p:sldId id="270" r:id="rId5"/>
    <p:sldId id="271" r:id="rId6"/>
    <p:sldId id="272" r:id="rId7"/>
    <p:sldId id="273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948A54"/>
    <a:srgbClr val="31859C"/>
    <a:srgbClr val="F2BC22"/>
    <a:srgbClr val="7030A0"/>
    <a:srgbClr val="215F9A"/>
    <a:srgbClr val="29B95C"/>
    <a:srgbClr val="48599F"/>
    <a:srgbClr val="FFC938"/>
    <a:srgbClr val="003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3077-5953-433E-808F-9E094572837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4617E-158C-484C-937A-6E6A6AAE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3188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034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42130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304162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114038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15F9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15F9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F5A05F05-8F72-A1C1-DE5D-8A19237E7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506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29B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7835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9B95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07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9B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85895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29B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1556674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29B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35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659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29B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21710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9B95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9B95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BA71BA39-FFD4-DBE1-9B39-30631A104C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802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921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0401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871555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2728620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1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1971020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8F9A3B2-E406-81F3-9A6B-B2630EFFA5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68168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F2BC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37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458310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2BC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46922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BC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661648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F2BC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1888313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F2BC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3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F2BC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1812202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2BC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2BC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331DC754-4240-940D-A650-41D0D7D3D8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4149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2933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3185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1509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706037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38014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3793436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1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262953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3185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3185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5B3AB13-48E0-3534-B873-F0BE730DE2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4012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98606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48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4292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000807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16446479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17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2602268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48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48A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E3B19CEA-A9D7-B775-DBEB-E79B4E1089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93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3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5252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996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085638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247022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24894472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71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12135993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996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996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F3888A08-1050-834D-E98F-714DD70F24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3484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926711" y="6311981"/>
            <a:ext cx="31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35463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135463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5463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35463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135463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135463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135463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135463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135463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339631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4859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4859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26AF5E12-B10B-5902-0668-EB5D15783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660" y="777955"/>
            <a:ext cx="5498905" cy="72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2533" b="1" kern="12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Набројување</a:t>
            </a:r>
            <a:r>
              <a:rPr lang="en-US" dirty="0"/>
              <a:t> </a:t>
            </a:r>
            <a:r>
              <a:rPr lang="mk-MK" dirty="0"/>
              <a:t>елементи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404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0480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215F9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240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5" r:id="rId5"/>
    <p:sldLayoutId id="2147483661" r:id="rId6"/>
    <p:sldLayoutId id="2147483654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667" r:id="rId5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F2EC-9125-2199-13A2-D3A9203C2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2BBF-12E6-B84D-BC96-7AF1C1695E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6ADCE-867B-B454-427E-A55B0E823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2F1C-637C-E0A6-A671-E3D367ACE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AEA6A-2FEF-2DCA-4523-E99506F7F2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B7520-5C48-796B-2AC3-346DF44214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D958C-FAE4-169C-4EF9-C6AB2786F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A598-CE4E-6F8F-4380-F87A37F49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9A823-335B-7EAC-4C67-A5BD5D9E2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0AEDB3-7B15-F5AE-17BC-D66F634FB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59D1-81F8-A33A-3664-A6FD65D482E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C9001-B531-4589-958A-6F2DBB132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D47A-2011-957F-8B8C-B5041F0199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43F71F-13CA-3EB7-6D6B-7F65227166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9693B9-D747-A6CA-FC48-5325953DE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6C35-D912-E976-579C-EC95550347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BB96D-A01F-ACA1-5A44-94199C4F5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7AF8-D155-654C-5B61-0F1EC8A2B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4C4E-706A-5CCE-778F-D70A28E77F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F7D4A-62A9-33E0-F5B9-98567750F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7">
            <a:extLst>
              <a:ext uri="{FF2B5EF4-FFF2-40B4-BE49-F238E27FC236}">
                <a16:creationId xmlns:a16="http://schemas.microsoft.com/office/drawing/2014/main" id="{09034514-813C-41C8-E0B3-994350FAEB3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4294967295"/>
          </p:nvPr>
        </p:nvSpPr>
        <p:spPr>
          <a:xfrm>
            <a:off x="3236611" y="3223216"/>
            <a:ext cx="5718800" cy="149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767" rIns="0" bIns="0" anchor="t" anchorCtr="0">
            <a:spAutoFit/>
          </a:bodyPr>
          <a:lstStyle/>
          <a:p>
            <a:pPr marL="16933" algn="ctr"/>
            <a:r>
              <a:rPr lang="en-US" sz="4800" dirty="0" err="1"/>
              <a:t>Ви</a:t>
            </a:r>
            <a:r>
              <a:rPr lang="en-US" sz="4800" dirty="0"/>
              <a:t> </a:t>
            </a:r>
            <a:r>
              <a:rPr lang="en-US" sz="4800" dirty="0" err="1"/>
              <a:t>благодариме</a:t>
            </a:r>
            <a:r>
              <a:rPr lang="mk-MK" sz="4800" dirty="0"/>
              <a:t> на вниманието</a:t>
            </a:r>
            <a:r>
              <a:rPr lang="en-US" sz="4800" dirty="0"/>
              <a:t>!</a:t>
            </a:r>
            <a:endParaRPr sz="4800" dirty="0"/>
          </a:p>
        </p:txBody>
      </p:sp>
      <p:pic>
        <p:nvPicPr>
          <p:cNvPr id="234" name="Google Shape;2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51" y="1640001"/>
            <a:ext cx="3501836" cy="1278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/>
          <p:nvPr/>
        </p:nvSpPr>
        <p:spPr>
          <a:xfrm>
            <a:off x="10500" y="6748833"/>
            <a:ext cx="12192000" cy="109200"/>
          </a:xfrm>
          <a:prstGeom prst="rect">
            <a:avLst/>
          </a:prstGeom>
          <a:solidFill>
            <a:srgbClr val="008B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178400" cy="4910800"/>
          </a:xfrm>
          <a:prstGeom prst="rect">
            <a:avLst/>
          </a:prstGeom>
          <a:solidFill>
            <a:srgbClr val="D718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78433" y="0"/>
            <a:ext cx="178400" cy="3930800"/>
          </a:xfrm>
          <a:prstGeom prst="rect">
            <a:avLst/>
          </a:prstGeom>
          <a:solidFill>
            <a:srgbClr val="008A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356867" y="0"/>
            <a:ext cx="178400" cy="1925200"/>
          </a:xfrm>
          <a:prstGeom prst="rect">
            <a:avLst/>
          </a:prstGeom>
          <a:solidFill>
            <a:srgbClr val="F9A4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/>
          <p:nvPr/>
        </p:nvSpPr>
        <p:spPr>
          <a:xfrm flipH="1">
            <a:off x="12013600" y="0"/>
            <a:ext cx="178400" cy="4910800"/>
          </a:xfrm>
          <a:prstGeom prst="rect">
            <a:avLst/>
          </a:prstGeom>
          <a:solidFill>
            <a:srgbClr val="D718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 flipH="1">
            <a:off x="11835467" y="0"/>
            <a:ext cx="178400" cy="3930800"/>
          </a:xfrm>
          <a:prstGeom prst="rect">
            <a:avLst/>
          </a:prstGeom>
          <a:solidFill>
            <a:srgbClr val="008A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/>
          <p:nvPr/>
        </p:nvSpPr>
        <p:spPr>
          <a:xfrm flipH="1">
            <a:off x="11657333" y="0"/>
            <a:ext cx="178400" cy="1925200"/>
          </a:xfrm>
          <a:prstGeom prst="rect">
            <a:avLst/>
          </a:prstGeom>
          <a:solidFill>
            <a:srgbClr val="F9A4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5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Arimo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 благодариме на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Талевски Никола</dc:creator>
  <cp:lastModifiedBy>Ахметај Берат</cp:lastModifiedBy>
  <cp:revision>37</cp:revision>
  <dcterms:created xsi:type="dcterms:W3CDTF">2025-01-19T17:13:14Z</dcterms:created>
  <dcterms:modified xsi:type="dcterms:W3CDTF">2025-01-30T22:26:25Z</dcterms:modified>
</cp:coreProperties>
</file>