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653" r:id="rId2"/>
  </p:sldMasterIdLst>
  <p:notesMasterIdLst>
    <p:notesMasterId r:id="rId39"/>
  </p:notesMasterIdLst>
  <p:sldIdLst>
    <p:sldId id="278" r:id="rId3"/>
    <p:sldId id="279" r:id="rId4"/>
    <p:sldId id="329" r:id="rId5"/>
    <p:sldId id="324" r:id="rId6"/>
    <p:sldId id="261" r:id="rId7"/>
    <p:sldId id="335" r:id="rId8"/>
    <p:sldId id="285" r:id="rId9"/>
    <p:sldId id="340" r:id="rId10"/>
    <p:sldId id="334" r:id="rId11"/>
    <p:sldId id="286" r:id="rId12"/>
    <p:sldId id="353" r:id="rId13"/>
    <p:sldId id="325" r:id="rId14"/>
    <p:sldId id="326" r:id="rId15"/>
    <p:sldId id="333" r:id="rId16"/>
    <p:sldId id="327" r:id="rId17"/>
    <p:sldId id="308" r:id="rId18"/>
    <p:sldId id="352" r:id="rId19"/>
    <p:sldId id="290" r:id="rId20"/>
    <p:sldId id="347" r:id="rId21"/>
    <p:sldId id="350" r:id="rId22"/>
    <p:sldId id="291" r:id="rId23"/>
    <p:sldId id="344" r:id="rId24"/>
    <p:sldId id="346" r:id="rId25"/>
    <p:sldId id="336" r:id="rId26"/>
    <p:sldId id="345" r:id="rId27"/>
    <p:sldId id="328" r:id="rId28"/>
    <p:sldId id="309" r:id="rId29"/>
    <p:sldId id="293" r:id="rId30"/>
    <p:sldId id="294" r:id="rId31"/>
    <p:sldId id="295" r:id="rId32"/>
    <p:sldId id="310" r:id="rId33"/>
    <p:sldId id="287" r:id="rId34"/>
    <p:sldId id="288" r:id="rId35"/>
    <p:sldId id="289" r:id="rId36"/>
    <p:sldId id="332" r:id="rId37"/>
    <p:sldId id="26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6DF1246-2B35-0156-23A1-B6D26763FA0A}" name="Насков Иван" initials="НИ" userId="S::ivan.naskov@students.finki.ukim.mk::de49c425-2771-4377-84db-df2426d5ee4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563"/>
    <a:srgbClr val="215F9A"/>
    <a:srgbClr val="48599F"/>
    <a:srgbClr val="558ED5"/>
    <a:srgbClr val="005EB4"/>
    <a:srgbClr val="0070D6"/>
    <a:srgbClr val="386DFF"/>
    <a:srgbClr val="FFFFFF"/>
    <a:srgbClr val="9C4543"/>
    <a:srgbClr val="C1C1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30C390-073A-F22F-D75D-957915A0DAC3}" v="613" dt="2025-01-30T18:31:30.016"/>
    <p1510:client id="{FC452C95-773F-E884-860E-805E85A844DD}" v="42" dt="2025-01-30T18:35:40.2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B73077-5953-433E-808F-9E0945728370}" type="datetimeFigureOut">
              <a:rPr lang="en-US" smtClean="0"/>
              <a:t>1/30/2025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24617E-158C-484C-937A-6E6A6AAE67CE}" type="slidenum">
              <a:rPr lang="en-US" smtClean="0"/>
              <a:t>‹#›</a:t>
            </a:fld>
            <a:endParaRPr lang="en-US"/>
          </a:p>
        </p:txBody>
      </p:sp>
    </p:spTree>
    <p:extLst>
      <p:ext uri="{BB962C8B-B14F-4D97-AF65-F5344CB8AC3E}">
        <p14:creationId xmlns:p14="http://schemas.microsoft.com/office/powerpoint/2010/main" val="377266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E52177FE-2BAC-2805-22D0-DEAC51396B98}"/>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594D2D9B-1AC9-3374-2871-4B0A12CCF7D4}"/>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6C40E169-533E-8776-0FD3-A590D96AEF86}"/>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409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F7225EE2-18E7-260E-EDEB-E8D4BE66269F}"/>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EEEDFBCB-05B2-DCB4-CB80-BFE842B28BE0}"/>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56C0DDAA-E147-7260-65CA-A1427C1504DF}"/>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7202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ACAFF299-5503-6807-7BF6-4DF587246528}"/>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351E8217-A7D4-F758-E507-6C707BD28B1E}"/>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4655835C-745C-43AB-C740-99F38C696259}"/>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2944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0EFE6E62-EBC5-E99E-B2E5-078A34FCB716}"/>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24559137-9917-E03D-B56F-E0AED27BFEB6}"/>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A54FD698-5D24-D600-E148-A064AA391EEB}"/>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455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14875C69-6D5B-4640-D2BD-7829813ADEBF}"/>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D8E550DC-30C7-1B29-F806-60EB159A106E}"/>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F31D29FE-72E1-C8B0-0A51-BECE9ECB5881}"/>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4135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98600E36-1993-C666-DC96-095D79AC90C9}"/>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D374D6EB-B12C-33CC-1A64-AE089944074B}"/>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0655D2C8-BB7D-55BD-D7C1-5C2F6FF4638F}"/>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0250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F75C6E46-8E92-00EF-A5C8-52E071AFCAAF}"/>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559A10EC-5098-6CE8-6B4D-E55D1D6D616D}"/>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CB9C1602-2529-04F7-63C8-7129DDB8C072}"/>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5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6241705F-7EA5-670A-4F51-09E9936BA45C}"/>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8D147DBB-BEC3-3E8E-8877-C0A1A375F602}"/>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2F09680E-CF1D-B21C-5344-8B2D0F65AD93}"/>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011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54A0927E-514A-6634-E34F-15CE91603EFB}"/>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38E4D55A-DD4F-61E6-6DD9-B57C70EACCFC}"/>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FE632D88-499C-7DD5-B8F1-D855F60B29C8}"/>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23103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C486546B-DEEF-EAF3-F501-12B3D9620E50}"/>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6D74FA11-7728-5550-62D7-CAF801AB90B6}"/>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6BE0305C-5982-77CA-963B-7B899EFBC433}"/>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7659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4C7FCE24-64E1-72D3-B3CE-E778871D7518}"/>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F356DD86-9B1F-49E4-73DE-1E2C66B5712E}"/>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509C2925-506E-4E99-E1CF-DBEF5CA46EF4}"/>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9570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47A96A9E-FF42-D8C2-1CBF-5C04FA0C8321}"/>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400EEEDC-DDC8-8C35-24D6-ED0E2A7903B7}"/>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A315CB40-0323-3747-41E5-CCC4E93D09B6}"/>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3875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5C9CF501-1142-FFD5-608E-4F00F9925A42}"/>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8AB79D88-0C39-FA42-12DF-78E4D551F156}"/>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46F0D308-E67E-C7CB-F733-2A6DE2FEBCF7}"/>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69965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EAB4060D-AE6D-A6DE-E2FB-213E13694825}"/>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90459AB1-6CF0-DAA0-593D-628B509E0B94}"/>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10A10CEE-F5EE-A2D6-4B4F-875C0FD4361B}"/>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95035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F7225EE2-18E7-260E-EDEB-E8D4BE66269F}"/>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EEEDFBCB-05B2-DCB4-CB80-BFE842B28BE0}"/>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56C0DDAA-E147-7260-65CA-A1427C1504DF}"/>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4573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29AF574C-5881-32ED-33D3-8E1607D99A25}"/>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18463B30-4A5B-DD9F-2982-B786B6A9FABE}"/>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B70B99A7-CC63-43A8-4039-791951FFE79A}"/>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5342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C810F78A-9062-4A52-AA92-060FA24996C7}"/>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49A410B8-3DCE-DA79-D3E5-65FA161219CB}"/>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13AD0471-03AA-CF89-B341-22BD5B7B3583}"/>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1547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D9654ED8-438A-4FCF-DCCE-AE5B36F55278}"/>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6F0217B2-D38D-DA52-E4B5-9A8B2826F1B3}"/>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028FF7F5-D9BF-C742-C87F-3674502C758D}"/>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04271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171F4CC1-58A5-1846-0B50-C2D420F64B8F}"/>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E4841D3D-3C3D-AF25-4EE2-C41FB70656E4}"/>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A31BA85D-46F4-468B-F3A7-2B53E27431A8}"/>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659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AC28B058-17E4-DAD9-6CED-508F81087201}"/>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C8C24375-5312-EB01-3962-DDA89A08E50E}"/>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FB15B383-32B6-3C62-DC03-77B7D6D916F7}"/>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77593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BCB080E8-F70F-7FE1-DBAE-2DE45C92BD83}"/>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A981FD3C-6A25-D43C-6131-2532466FAD5C}"/>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2EA9076B-820F-CF7A-8B57-C5449863C9F2}"/>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28125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103221BB-841B-B8C1-02C4-403A543DC17D}"/>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ABB81E0B-7786-0AD2-EE05-AFF90382D473}"/>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059BA44E-069D-29A9-D19D-1A4949AC7B44}"/>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4448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AA6BD484-C52C-F148-0559-20F9F75C8758}"/>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ACBC98B3-DBC0-E034-C376-83B218D323CD}"/>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55BD11D3-61DF-D8B4-83C8-C28CDA8CF63A}"/>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6003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832F1561-301A-E38A-9714-CD09A86E0D76}"/>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64935DC9-748A-E647-2860-7AC481957F05}"/>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29D1A74C-29CB-2FBD-0111-38B5C779D77F}"/>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8271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D9654ED8-438A-4FCF-DCCE-AE5B36F55278}"/>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6F0217B2-D38D-DA52-E4B5-9A8B2826F1B3}"/>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028FF7F5-D9BF-C742-C87F-3674502C758D}"/>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85659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28:notes"/>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af3733819e_0_95:notes"/>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F7225EE2-18E7-260E-EDEB-E8D4BE66269F}"/>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EEEDFBCB-05B2-DCB4-CB80-BFE842B28BE0}"/>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56C0DDAA-E147-7260-65CA-A1427C1504DF}"/>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6662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a:extLst>
            <a:ext uri="{FF2B5EF4-FFF2-40B4-BE49-F238E27FC236}">
              <a16:creationId xmlns:a16="http://schemas.microsoft.com/office/drawing/2014/main" id="{9FB63EED-510B-5994-BB1E-187742719B31}"/>
            </a:ext>
          </a:extLst>
        </p:cNvPr>
        <p:cNvGrpSpPr/>
        <p:nvPr/>
      </p:nvGrpSpPr>
      <p:grpSpPr>
        <a:xfrm>
          <a:off x="0" y="0"/>
          <a:ext cx="0" cy="0"/>
          <a:chOff x="0" y="0"/>
          <a:chExt cx="0" cy="0"/>
        </a:xfrm>
      </p:grpSpPr>
      <p:sp>
        <p:nvSpPr>
          <p:cNvPr id="127" name="Google Shape;127;g2af3733819e_0_95:notes">
            <a:extLst>
              <a:ext uri="{FF2B5EF4-FFF2-40B4-BE49-F238E27FC236}">
                <a16:creationId xmlns:a16="http://schemas.microsoft.com/office/drawing/2014/main" id="{7D47CC5A-B4B8-ED04-8E16-31C508BA2D62}"/>
              </a:ext>
            </a:extLst>
          </p:cNvPr>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a:extLst>
              <a:ext uri="{FF2B5EF4-FFF2-40B4-BE49-F238E27FC236}">
                <a16:creationId xmlns:a16="http://schemas.microsoft.com/office/drawing/2014/main" id="{43DD8598-948C-6BF2-CF1F-395EF9B1F251}"/>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715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ACAFF299-5503-6807-7BF6-4DF587246528}"/>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351E8217-A7D4-F758-E507-6C707BD28B1E}"/>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4655835C-745C-43AB-C740-99F38C696259}"/>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571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a:extLst>
            <a:ext uri="{FF2B5EF4-FFF2-40B4-BE49-F238E27FC236}">
              <a16:creationId xmlns:a16="http://schemas.microsoft.com/office/drawing/2014/main" id="{5857CC06-16D7-29B2-E586-100182770B68}"/>
            </a:ext>
          </a:extLst>
        </p:cNvPr>
        <p:cNvGrpSpPr/>
        <p:nvPr/>
      </p:nvGrpSpPr>
      <p:grpSpPr>
        <a:xfrm>
          <a:off x="0" y="0"/>
          <a:ext cx="0" cy="0"/>
          <a:chOff x="0" y="0"/>
          <a:chExt cx="0" cy="0"/>
        </a:xfrm>
      </p:grpSpPr>
      <p:sp>
        <p:nvSpPr>
          <p:cNvPr id="40" name="Google Shape;40;p1:notes">
            <a:extLst>
              <a:ext uri="{FF2B5EF4-FFF2-40B4-BE49-F238E27FC236}">
                <a16:creationId xmlns:a16="http://schemas.microsoft.com/office/drawing/2014/main" id="{2B3DD5E3-7148-AD78-5210-DF7FCB4CD8C4}"/>
              </a:ext>
            </a:extLst>
          </p:cNvPr>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a:extLst>
              <a:ext uri="{FF2B5EF4-FFF2-40B4-BE49-F238E27FC236}">
                <a16:creationId xmlns:a16="http://schemas.microsoft.com/office/drawing/2014/main" id="{C0EF3B81-10F3-1D09-9B01-863586E69E5B}"/>
              </a:ext>
            </a:extLst>
          </p:cNvPr>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9264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af3733819e_0_95:notes"/>
          <p:cNvSpPr txBox="1">
            <a:spLocks noGrp="1"/>
          </p:cNvSpPr>
          <p:nvPr>
            <p:ph type="body" idx="1"/>
          </p:nvPr>
        </p:nvSpPr>
        <p:spPr>
          <a:xfrm>
            <a:off x="1005825" y="3691875"/>
            <a:ext cx="8046600" cy="349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2af3733819e_0_95:notes"/>
          <p:cNvSpPr>
            <a:spLocks noGrp="1" noRot="1" noChangeAspect="1"/>
          </p:cNvSpPr>
          <p:nvPr>
            <p:ph type="sldImg" idx="2"/>
          </p:nvPr>
        </p:nvSpPr>
        <p:spPr>
          <a:xfrm>
            <a:off x="2438400" y="582613"/>
            <a:ext cx="5183188"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517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77176-A226-7514-FC7F-3690E4A7A3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2C9F6E-FA30-2CD9-5424-194D39E63B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1D414A-AD3B-0F3A-B147-2AC013DACCBF}"/>
              </a:ext>
            </a:extLst>
          </p:cNvPr>
          <p:cNvSpPr>
            <a:spLocks noGrp="1"/>
          </p:cNvSpPr>
          <p:nvPr>
            <p:ph type="dt" sz="half" idx="10"/>
          </p:nvPr>
        </p:nvSpPr>
        <p:spPr/>
        <p:txBody>
          <a:bodyPr/>
          <a:lstStyle/>
          <a:p>
            <a:fld id="{75B6D866-545E-49B0-BEFB-21028AEFA0B6}" type="datetimeFigureOut">
              <a:rPr lang="en-US" smtClean="0"/>
              <a:t>1/30/2025</a:t>
            </a:fld>
            <a:endParaRPr lang="en-US"/>
          </a:p>
        </p:txBody>
      </p:sp>
      <p:sp>
        <p:nvSpPr>
          <p:cNvPr id="5" name="Footer Placeholder 4">
            <a:extLst>
              <a:ext uri="{FF2B5EF4-FFF2-40B4-BE49-F238E27FC236}">
                <a16:creationId xmlns:a16="http://schemas.microsoft.com/office/drawing/2014/main" id="{897856A2-4928-84A2-6F15-1EF2CF69A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FEA06-6764-C5B3-BC17-6B095FADCE00}"/>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2610341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9A0BA-00AF-B944-738D-0365966429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288A43-710C-7D43-8754-7976C89D28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F0903-1085-8CDA-D142-6B5921A94B74}"/>
              </a:ext>
            </a:extLst>
          </p:cNvPr>
          <p:cNvSpPr>
            <a:spLocks noGrp="1"/>
          </p:cNvSpPr>
          <p:nvPr>
            <p:ph type="dt" sz="half" idx="10"/>
          </p:nvPr>
        </p:nvSpPr>
        <p:spPr/>
        <p:txBody>
          <a:bodyPr/>
          <a:lstStyle/>
          <a:p>
            <a:fld id="{75B6D866-545E-49B0-BEFB-21028AEFA0B6}" type="datetimeFigureOut">
              <a:rPr lang="en-US" smtClean="0"/>
              <a:t>1/30/2025</a:t>
            </a:fld>
            <a:endParaRPr lang="en-US"/>
          </a:p>
        </p:txBody>
      </p:sp>
      <p:sp>
        <p:nvSpPr>
          <p:cNvPr id="5" name="Footer Placeholder 4">
            <a:extLst>
              <a:ext uri="{FF2B5EF4-FFF2-40B4-BE49-F238E27FC236}">
                <a16:creationId xmlns:a16="http://schemas.microsoft.com/office/drawing/2014/main" id="{1973CC65-99B9-56E6-3098-0473EDF36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320ECF-A23C-00E2-4704-41B254449A6A}"/>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2151089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C514F2-84AD-D280-3653-819DF9EA4C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0724C6-4D23-182C-B117-37800AD2BA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B568D-F5DF-2CC4-FD0C-30B245FBC439}"/>
              </a:ext>
            </a:extLst>
          </p:cNvPr>
          <p:cNvSpPr>
            <a:spLocks noGrp="1"/>
          </p:cNvSpPr>
          <p:nvPr>
            <p:ph type="dt" sz="half" idx="10"/>
          </p:nvPr>
        </p:nvSpPr>
        <p:spPr/>
        <p:txBody>
          <a:bodyPr/>
          <a:lstStyle/>
          <a:p>
            <a:fld id="{75B6D866-545E-49B0-BEFB-21028AEFA0B6}" type="datetimeFigureOut">
              <a:rPr lang="en-US" smtClean="0"/>
              <a:t>1/30/2025</a:t>
            </a:fld>
            <a:endParaRPr lang="en-US"/>
          </a:p>
        </p:txBody>
      </p:sp>
      <p:sp>
        <p:nvSpPr>
          <p:cNvPr id="5" name="Footer Placeholder 4">
            <a:extLst>
              <a:ext uri="{FF2B5EF4-FFF2-40B4-BE49-F238E27FC236}">
                <a16:creationId xmlns:a16="http://schemas.microsoft.com/office/drawing/2014/main" id="{F6614EF7-7E18-8E49-54F2-07DF7E33A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F08F5-2A8A-4500-2CBD-C25669285142}"/>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71287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obj">
  <p:cSld name="1_Blank">
    <p:spTree>
      <p:nvGrpSpPr>
        <p:cNvPr id="1" name="Shape 11"/>
        <p:cNvGrpSpPr/>
        <p:nvPr/>
      </p:nvGrpSpPr>
      <p:grpSpPr>
        <a:xfrm>
          <a:off x="0" y="0"/>
          <a:ext cx="0" cy="0"/>
          <a:chOff x="0" y="0"/>
          <a:chExt cx="0" cy="0"/>
        </a:xfrm>
      </p:grpSpPr>
      <p:sp>
        <p:nvSpPr>
          <p:cNvPr id="12" name="Google Shape;12;p2"/>
          <p:cNvSpPr txBox="1">
            <a:spLocks noGrp="1"/>
          </p:cNvSpPr>
          <p:nvPr>
            <p:ph type="ftr" idx="11"/>
          </p:nvPr>
        </p:nvSpPr>
        <p:spPr>
          <a:xfrm>
            <a:off x="1000607" y="6311981"/>
            <a:ext cx="919200" cy="191200"/>
          </a:xfrm>
          <a:prstGeom prst="rect">
            <a:avLst/>
          </a:prstGeom>
          <a:noFill/>
          <a:ln>
            <a:noFill/>
          </a:ln>
        </p:spPr>
        <p:txBody>
          <a:bodyPr spcFirstLastPara="1" wrap="square" lIns="0" tIns="0" rIns="0" bIns="0" anchor="t" anchorCtr="0">
            <a:spAutoFit/>
          </a:bodyPr>
          <a:lstStyle>
            <a:lvl1pPr lvl="0">
              <a:spcBef>
                <a:spcPts val="0"/>
              </a:spcBef>
              <a:spcAft>
                <a:spcPts val="0"/>
              </a:spcAft>
              <a:buSzPts val="1200"/>
              <a:buNone/>
              <a:defRPr sz="1200" b="0" i="0">
                <a:solidFill>
                  <a:srgbClr val="003563"/>
                </a:solidFill>
                <a:latin typeface="Arimo"/>
                <a:ea typeface="Arimo"/>
                <a:cs typeface="Arimo"/>
                <a:sym typeface="Arimo"/>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 name="Google Shape;13;p2"/>
          <p:cNvSpPr txBox="1">
            <a:spLocks noGrp="1"/>
          </p:cNvSpPr>
          <p:nvPr>
            <p:ph type="dt" idx="10"/>
          </p:nvPr>
        </p:nvSpPr>
        <p:spPr>
          <a:xfrm>
            <a:off x="609600" y="6377940"/>
            <a:ext cx="2804000" cy="18466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200"/>
              <a:buNone/>
              <a:defRPr>
                <a:solidFill>
                  <a:srgbClr val="888888"/>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4" name="Google Shape;14;p2"/>
          <p:cNvSpPr txBox="1">
            <a:spLocks noGrp="1"/>
          </p:cNvSpPr>
          <p:nvPr>
            <p:ph type="sldNum" idx="12"/>
          </p:nvPr>
        </p:nvSpPr>
        <p:spPr>
          <a:xfrm>
            <a:off x="10926711" y="6311981"/>
            <a:ext cx="311600" cy="369332"/>
          </a:xfrm>
          <a:prstGeom prst="rect">
            <a:avLst/>
          </a:prstGeom>
          <a:noFill/>
          <a:ln>
            <a:noFill/>
          </a:ln>
        </p:spPr>
        <p:txBody>
          <a:bodyPr spcFirstLastPara="1" wrap="square" lIns="0" tIns="0" rIns="0" bIns="0" anchor="t" anchorCtr="0">
            <a:spAutoFit/>
          </a:bodyPr>
          <a:lstStyle>
            <a:lvl1pPr marL="135463" lvl="0" indent="0">
              <a:lnSpc>
                <a:spcPct val="100000"/>
              </a:lnSpc>
              <a:spcBef>
                <a:spcPts val="0"/>
              </a:spcBef>
              <a:buNone/>
              <a:defRPr sz="1200" b="0" i="0">
                <a:solidFill>
                  <a:srgbClr val="FFFFFF"/>
                </a:solidFill>
                <a:latin typeface="Arimo"/>
                <a:ea typeface="Arimo"/>
                <a:cs typeface="Arimo"/>
                <a:sym typeface="Arimo"/>
              </a:defRPr>
            </a:lvl1pPr>
            <a:lvl2pPr marL="135463" lvl="1" indent="0">
              <a:lnSpc>
                <a:spcPct val="100000"/>
              </a:lnSpc>
              <a:spcBef>
                <a:spcPts val="0"/>
              </a:spcBef>
              <a:buNone/>
              <a:defRPr sz="1200" b="0" i="0">
                <a:solidFill>
                  <a:srgbClr val="FFFFFF"/>
                </a:solidFill>
                <a:latin typeface="Arimo"/>
                <a:ea typeface="Arimo"/>
                <a:cs typeface="Arimo"/>
                <a:sym typeface="Arimo"/>
              </a:defRPr>
            </a:lvl2pPr>
            <a:lvl3pPr marL="135463" lvl="2" indent="0">
              <a:lnSpc>
                <a:spcPct val="100000"/>
              </a:lnSpc>
              <a:spcBef>
                <a:spcPts val="0"/>
              </a:spcBef>
              <a:buNone/>
              <a:defRPr sz="1200" b="0" i="0">
                <a:solidFill>
                  <a:srgbClr val="FFFFFF"/>
                </a:solidFill>
                <a:latin typeface="Arimo"/>
                <a:ea typeface="Arimo"/>
                <a:cs typeface="Arimo"/>
                <a:sym typeface="Arimo"/>
              </a:defRPr>
            </a:lvl3pPr>
            <a:lvl4pPr marL="135463" lvl="3" indent="0">
              <a:lnSpc>
                <a:spcPct val="100000"/>
              </a:lnSpc>
              <a:spcBef>
                <a:spcPts val="0"/>
              </a:spcBef>
              <a:buNone/>
              <a:defRPr sz="1200" b="0" i="0">
                <a:solidFill>
                  <a:srgbClr val="FFFFFF"/>
                </a:solidFill>
                <a:latin typeface="Arimo"/>
                <a:ea typeface="Arimo"/>
                <a:cs typeface="Arimo"/>
                <a:sym typeface="Arimo"/>
              </a:defRPr>
            </a:lvl4pPr>
            <a:lvl5pPr marL="135463" lvl="4" indent="0">
              <a:lnSpc>
                <a:spcPct val="100000"/>
              </a:lnSpc>
              <a:spcBef>
                <a:spcPts val="0"/>
              </a:spcBef>
              <a:buNone/>
              <a:defRPr sz="1200" b="0" i="0">
                <a:solidFill>
                  <a:srgbClr val="FFFFFF"/>
                </a:solidFill>
                <a:latin typeface="Arimo"/>
                <a:ea typeface="Arimo"/>
                <a:cs typeface="Arimo"/>
                <a:sym typeface="Arimo"/>
              </a:defRPr>
            </a:lvl5pPr>
            <a:lvl6pPr marL="135463" lvl="5" indent="0">
              <a:lnSpc>
                <a:spcPct val="100000"/>
              </a:lnSpc>
              <a:spcBef>
                <a:spcPts val="0"/>
              </a:spcBef>
              <a:buNone/>
              <a:defRPr sz="1200" b="0" i="0">
                <a:solidFill>
                  <a:srgbClr val="FFFFFF"/>
                </a:solidFill>
                <a:latin typeface="Arimo"/>
                <a:ea typeface="Arimo"/>
                <a:cs typeface="Arimo"/>
                <a:sym typeface="Arimo"/>
              </a:defRPr>
            </a:lvl6pPr>
            <a:lvl7pPr marL="135463" lvl="6" indent="0">
              <a:lnSpc>
                <a:spcPct val="100000"/>
              </a:lnSpc>
              <a:spcBef>
                <a:spcPts val="0"/>
              </a:spcBef>
              <a:buNone/>
              <a:defRPr sz="1200" b="0" i="0">
                <a:solidFill>
                  <a:srgbClr val="FFFFFF"/>
                </a:solidFill>
                <a:latin typeface="Arimo"/>
                <a:ea typeface="Arimo"/>
                <a:cs typeface="Arimo"/>
                <a:sym typeface="Arimo"/>
              </a:defRPr>
            </a:lvl7pPr>
            <a:lvl8pPr marL="135463" lvl="7" indent="0">
              <a:lnSpc>
                <a:spcPct val="100000"/>
              </a:lnSpc>
              <a:spcBef>
                <a:spcPts val="0"/>
              </a:spcBef>
              <a:buNone/>
              <a:defRPr sz="1200" b="0" i="0">
                <a:solidFill>
                  <a:srgbClr val="FFFFFF"/>
                </a:solidFill>
                <a:latin typeface="Arimo"/>
                <a:ea typeface="Arimo"/>
                <a:cs typeface="Arimo"/>
                <a:sym typeface="Arimo"/>
              </a:defRPr>
            </a:lvl8pPr>
            <a:lvl9pPr marL="135463" lvl="8" indent="0">
              <a:lnSpc>
                <a:spcPct val="100000"/>
              </a:lnSpc>
              <a:spcBef>
                <a:spcPts val="0"/>
              </a:spcBef>
              <a:buNone/>
              <a:defRPr sz="1200" b="0" i="0">
                <a:solidFill>
                  <a:srgbClr val="FFFFFF"/>
                </a:solidFill>
                <a:latin typeface="Arimo"/>
                <a:ea typeface="Arimo"/>
                <a:cs typeface="Arimo"/>
                <a:sym typeface="Arimo"/>
              </a:defRPr>
            </a:lvl9pPr>
          </a:lstStyle>
          <a:p>
            <a:pPr algn="l"/>
            <a:fld id="{00000000-1234-1234-1234-123412341234}" type="slidenum">
              <a:rPr lang="en-US" smtClean="0"/>
              <a:pPr algn="l"/>
              <a:t>‹#›</a:t>
            </a:fld>
            <a:endParaRPr lang="en-US"/>
          </a:p>
        </p:txBody>
      </p:sp>
    </p:spTree>
    <p:extLst>
      <p:ext uri="{BB962C8B-B14F-4D97-AF65-F5344CB8AC3E}">
        <p14:creationId xmlns:p14="http://schemas.microsoft.com/office/powerpoint/2010/main" val="4067034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1"/>
        <p:cNvGrpSpPr/>
        <p:nvPr/>
      </p:nvGrpSpPr>
      <p:grpSpPr>
        <a:xfrm>
          <a:off x="0" y="0"/>
          <a:ext cx="0" cy="0"/>
          <a:chOff x="0" y="0"/>
          <a:chExt cx="0" cy="0"/>
        </a:xfrm>
      </p:grpSpPr>
      <p:sp>
        <p:nvSpPr>
          <p:cNvPr id="12" name="Google Shape;12;p2"/>
          <p:cNvSpPr txBox="1">
            <a:spLocks noGrp="1"/>
          </p:cNvSpPr>
          <p:nvPr>
            <p:ph type="ftr" idx="11"/>
          </p:nvPr>
        </p:nvSpPr>
        <p:spPr>
          <a:xfrm>
            <a:off x="1000607" y="6311981"/>
            <a:ext cx="919200" cy="191200"/>
          </a:xfrm>
          <a:prstGeom prst="rect">
            <a:avLst/>
          </a:prstGeom>
          <a:noFill/>
          <a:ln>
            <a:noFill/>
          </a:ln>
        </p:spPr>
        <p:txBody>
          <a:bodyPr spcFirstLastPara="1" wrap="square" lIns="0" tIns="0" rIns="0" bIns="0" anchor="t" anchorCtr="0">
            <a:spAutoFit/>
          </a:bodyPr>
          <a:lstStyle>
            <a:lvl1pPr lvl="0">
              <a:spcBef>
                <a:spcPts val="0"/>
              </a:spcBef>
              <a:spcAft>
                <a:spcPts val="0"/>
              </a:spcAft>
              <a:buSzPts val="1200"/>
              <a:buNone/>
              <a:defRPr sz="1200" b="0" i="0">
                <a:solidFill>
                  <a:srgbClr val="003563"/>
                </a:solidFill>
                <a:latin typeface="Arimo"/>
                <a:ea typeface="Arimo"/>
                <a:cs typeface="Arimo"/>
                <a:sym typeface="Arimo"/>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3" name="Google Shape;13;p2"/>
          <p:cNvSpPr txBox="1">
            <a:spLocks noGrp="1"/>
          </p:cNvSpPr>
          <p:nvPr>
            <p:ph type="dt" idx="10"/>
          </p:nvPr>
        </p:nvSpPr>
        <p:spPr>
          <a:xfrm>
            <a:off x="609600" y="6377940"/>
            <a:ext cx="2804000" cy="342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200"/>
              <a:buNone/>
              <a:defRPr>
                <a:solidFill>
                  <a:srgbClr val="888888"/>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4" name="Google Shape;14;p2"/>
          <p:cNvSpPr txBox="1">
            <a:spLocks noGrp="1"/>
          </p:cNvSpPr>
          <p:nvPr>
            <p:ph type="sldNum" idx="12"/>
          </p:nvPr>
        </p:nvSpPr>
        <p:spPr>
          <a:xfrm>
            <a:off x="10926711" y="6311981"/>
            <a:ext cx="311600" cy="369332"/>
          </a:xfrm>
          <a:prstGeom prst="rect">
            <a:avLst/>
          </a:prstGeom>
          <a:noFill/>
          <a:ln>
            <a:noFill/>
          </a:ln>
        </p:spPr>
        <p:txBody>
          <a:bodyPr spcFirstLastPara="1" wrap="square" lIns="0" tIns="0" rIns="0" bIns="0" anchor="t" anchorCtr="0">
            <a:spAutoFit/>
          </a:bodyPr>
          <a:lstStyle>
            <a:lvl1pPr marL="135463" lvl="0" indent="0">
              <a:lnSpc>
                <a:spcPct val="100000"/>
              </a:lnSpc>
              <a:spcBef>
                <a:spcPts val="0"/>
              </a:spcBef>
              <a:buNone/>
              <a:defRPr sz="1200" b="0" i="0">
                <a:solidFill>
                  <a:srgbClr val="FFFFFF"/>
                </a:solidFill>
                <a:latin typeface="Arimo"/>
                <a:ea typeface="Arimo"/>
                <a:cs typeface="Arimo"/>
                <a:sym typeface="Arimo"/>
              </a:defRPr>
            </a:lvl1pPr>
            <a:lvl2pPr marL="135463" lvl="1" indent="0">
              <a:lnSpc>
                <a:spcPct val="100000"/>
              </a:lnSpc>
              <a:spcBef>
                <a:spcPts val="0"/>
              </a:spcBef>
              <a:buNone/>
              <a:defRPr sz="1200" b="0" i="0">
                <a:solidFill>
                  <a:srgbClr val="FFFFFF"/>
                </a:solidFill>
                <a:latin typeface="Arimo"/>
                <a:ea typeface="Arimo"/>
                <a:cs typeface="Arimo"/>
                <a:sym typeface="Arimo"/>
              </a:defRPr>
            </a:lvl2pPr>
            <a:lvl3pPr marL="135463" lvl="2" indent="0">
              <a:lnSpc>
                <a:spcPct val="100000"/>
              </a:lnSpc>
              <a:spcBef>
                <a:spcPts val="0"/>
              </a:spcBef>
              <a:buNone/>
              <a:defRPr sz="1200" b="0" i="0">
                <a:solidFill>
                  <a:srgbClr val="FFFFFF"/>
                </a:solidFill>
                <a:latin typeface="Arimo"/>
                <a:ea typeface="Arimo"/>
                <a:cs typeface="Arimo"/>
                <a:sym typeface="Arimo"/>
              </a:defRPr>
            </a:lvl3pPr>
            <a:lvl4pPr marL="135463" lvl="3" indent="0">
              <a:lnSpc>
                <a:spcPct val="100000"/>
              </a:lnSpc>
              <a:spcBef>
                <a:spcPts val="0"/>
              </a:spcBef>
              <a:buNone/>
              <a:defRPr sz="1200" b="0" i="0">
                <a:solidFill>
                  <a:srgbClr val="FFFFFF"/>
                </a:solidFill>
                <a:latin typeface="Arimo"/>
                <a:ea typeface="Arimo"/>
                <a:cs typeface="Arimo"/>
                <a:sym typeface="Arimo"/>
              </a:defRPr>
            </a:lvl4pPr>
            <a:lvl5pPr marL="135463" lvl="4" indent="0">
              <a:lnSpc>
                <a:spcPct val="100000"/>
              </a:lnSpc>
              <a:spcBef>
                <a:spcPts val="0"/>
              </a:spcBef>
              <a:buNone/>
              <a:defRPr sz="1200" b="0" i="0">
                <a:solidFill>
                  <a:srgbClr val="FFFFFF"/>
                </a:solidFill>
                <a:latin typeface="Arimo"/>
                <a:ea typeface="Arimo"/>
                <a:cs typeface="Arimo"/>
                <a:sym typeface="Arimo"/>
              </a:defRPr>
            </a:lvl5pPr>
            <a:lvl6pPr marL="135463" lvl="5" indent="0">
              <a:lnSpc>
                <a:spcPct val="100000"/>
              </a:lnSpc>
              <a:spcBef>
                <a:spcPts val="0"/>
              </a:spcBef>
              <a:buNone/>
              <a:defRPr sz="1200" b="0" i="0">
                <a:solidFill>
                  <a:srgbClr val="FFFFFF"/>
                </a:solidFill>
                <a:latin typeface="Arimo"/>
                <a:ea typeface="Arimo"/>
                <a:cs typeface="Arimo"/>
                <a:sym typeface="Arimo"/>
              </a:defRPr>
            </a:lvl6pPr>
            <a:lvl7pPr marL="135463" lvl="6" indent="0">
              <a:lnSpc>
                <a:spcPct val="100000"/>
              </a:lnSpc>
              <a:spcBef>
                <a:spcPts val="0"/>
              </a:spcBef>
              <a:buNone/>
              <a:defRPr sz="1200" b="0" i="0">
                <a:solidFill>
                  <a:srgbClr val="FFFFFF"/>
                </a:solidFill>
                <a:latin typeface="Arimo"/>
                <a:ea typeface="Arimo"/>
                <a:cs typeface="Arimo"/>
                <a:sym typeface="Arimo"/>
              </a:defRPr>
            </a:lvl7pPr>
            <a:lvl8pPr marL="135463" lvl="7" indent="0">
              <a:lnSpc>
                <a:spcPct val="100000"/>
              </a:lnSpc>
              <a:spcBef>
                <a:spcPts val="0"/>
              </a:spcBef>
              <a:buNone/>
              <a:defRPr sz="1200" b="0" i="0">
                <a:solidFill>
                  <a:srgbClr val="FFFFFF"/>
                </a:solidFill>
                <a:latin typeface="Arimo"/>
                <a:ea typeface="Arimo"/>
                <a:cs typeface="Arimo"/>
                <a:sym typeface="Arimo"/>
              </a:defRPr>
            </a:lvl8pPr>
            <a:lvl9pPr marL="135463" lvl="8" indent="0">
              <a:lnSpc>
                <a:spcPct val="100000"/>
              </a:lnSpc>
              <a:spcBef>
                <a:spcPts val="0"/>
              </a:spcBef>
              <a:buNone/>
              <a:defRPr sz="1200" b="0" i="0">
                <a:solidFill>
                  <a:srgbClr val="FFFFFF"/>
                </a:solidFill>
                <a:latin typeface="Arimo"/>
                <a:ea typeface="Arimo"/>
                <a:cs typeface="Arimo"/>
                <a:sym typeface="Arimo"/>
              </a:defRPr>
            </a:lvl9pPr>
          </a:lstStyle>
          <a:p>
            <a:pPr marL="135463" lvl="0" indent="0" algn="l" rtl="0">
              <a:spcBef>
                <a:spcPts val="0"/>
              </a:spcBef>
              <a:spcAft>
                <a:spcPts val="0"/>
              </a:spcAft>
              <a:buNone/>
            </a:pPr>
            <a:fld id="{00000000-1234-1234-1234-123412341234}" type="slidenum">
              <a:rPr lang="en-US"/>
              <a:pPr marL="135463" lvl="0" indent="0" algn="l"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1000607" y="1020217"/>
            <a:ext cx="3292000" cy="34887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200"/>
              <a:buNone/>
              <a:defRPr sz="2267" b="1" i="0">
                <a:solidFill>
                  <a:srgbClr val="003563"/>
                </a:solidFill>
                <a:latin typeface="Tahoma"/>
                <a:ea typeface="Tahoma"/>
                <a:cs typeface="Tahoma"/>
                <a:sym typeface="Tahoma"/>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2" name="Google Shape;22;p4"/>
          <p:cNvSpPr txBox="1">
            <a:spLocks noGrp="1"/>
          </p:cNvSpPr>
          <p:nvPr>
            <p:ph type="body" idx="1"/>
          </p:nvPr>
        </p:nvSpPr>
        <p:spPr>
          <a:xfrm>
            <a:off x="609600" y="1577340"/>
            <a:ext cx="10972800" cy="230832"/>
          </a:xfrm>
          <a:prstGeom prst="rect">
            <a:avLst/>
          </a:prstGeom>
          <a:noFill/>
          <a:ln>
            <a:noFill/>
          </a:ln>
        </p:spPr>
        <p:txBody>
          <a:bodyPr spcFirstLastPara="1" wrap="square" lIns="0" tIns="0" rIns="0" bIns="0" anchor="t" anchorCtr="0">
            <a:spAutoFit/>
          </a:bodyPr>
          <a:lstStyle>
            <a:lvl1pPr marL="609585" lvl="0" indent="-304792" algn="l">
              <a:spcBef>
                <a:spcPts val="0"/>
              </a:spcBef>
              <a:spcAft>
                <a:spcPts val="0"/>
              </a:spcAft>
              <a:buSzPts val="1200"/>
              <a:buNone/>
              <a:defRPr/>
            </a:lvl1pPr>
            <a:lvl2pPr marL="1219170" lvl="1" indent="-304792" algn="l">
              <a:spcBef>
                <a:spcPts val="0"/>
              </a:spcBef>
              <a:spcAft>
                <a:spcPts val="0"/>
              </a:spcAft>
              <a:buSzPts val="1200"/>
              <a:buNone/>
              <a:defRPr/>
            </a:lvl2pPr>
            <a:lvl3pPr marL="1828754" lvl="2" indent="-304792" algn="l">
              <a:spcBef>
                <a:spcPts val="0"/>
              </a:spcBef>
              <a:spcAft>
                <a:spcPts val="0"/>
              </a:spcAft>
              <a:buSzPts val="1200"/>
              <a:buNone/>
              <a:defRPr/>
            </a:lvl3pPr>
            <a:lvl4pPr marL="2438339" lvl="3" indent="-304792" algn="l">
              <a:spcBef>
                <a:spcPts val="0"/>
              </a:spcBef>
              <a:spcAft>
                <a:spcPts val="0"/>
              </a:spcAft>
              <a:buSzPts val="1200"/>
              <a:buNone/>
              <a:defRPr/>
            </a:lvl4pPr>
            <a:lvl5pPr marL="3047924" lvl="4" indent="-304792" algn="l">
              <a:spcBef>
                <a:spcPts val="0"/>
              </a:spcBef>
              <a:spcAft>
                <a:spcPts val="0"/>
              </a:spcAft>
              <a:buSzPts val="1200"/>
              <a:buNone/>
              <a:defRPr/>
            </a:lvl5pPr>
            <a:lvl6pPr marL="3657509" lvl="5" indent="-304792" algn="l">
              <a:spcBef>
                <a:spcPts val="0"/>
              </a:spcBef>
              <a:spcAft>
                <a:spcPts val="0"/>
              </a:spcAft>
              <a:buSzPts val="1200"/>
              <a:buNone/>
              <a:defRPr/>
            </a:lvl6pPr>
            <a:lvl7pPr marL="4267093" lvl="6" indent="-304792" algn="l">
              <a:spcBef>
                <a:spcPts val="0"/>
              </a:spcBef>
              <a:spcAft>
                <a:spcPts val="0"/>
              </a:spcAft>
              <a:buSzPts val="1200"/>
              <a:buNone/>
              <a:defRPr/>
            </a:lvl7pPr>
            <a:lvl8pPr marL="4876678" lvl="7" indent="-304792" algn="l">
              <a:spcBef>
                <a:spcPts val="0"/>
              </a:spcBef>
              <a:spcAft>
                <a:spcPts val="0"/>
              </a:spcAft>
              <a:buSzPts val="1200"/>
              <a:buNone/>
              <a:defRPr/>
            </a:lvl8pPr>
            <a:lvl9pPr marL="5486263" lvl="8" indent="-304792" algn="l">
              <a:spcBef>
                <a:spcPts val="0"/>
              </a:spcBef>
              <a:spcAft>
                <a:spcPts val="0"/>
              </a:spcAft>
              <a:buSzPts val="1200"/>
              <a:buNone/>
              <a:defRPr/>
            </a:lvl9pPr>
          </a:lstStyle>
          <a:p>
            <a:endParaRPr/>
          </a:p>
        </p:txBody>
      </p:sp>
      <p:sp>
        <p:nvSpPr>
          <p:cNvPr id="23" name="Google Shape;23;p4"/>
          <p:cNvSpPr txBox="1">
            <a:spLocks noGrp="1"/>
          </p:cNvSpPr>
          <p:nvPr>
            <p:ph type="ftr" idx="11"/>
          </p:nvPr>
        </p:nvSpPr>
        <p:spPr>
          <a:xfrm>
            <a:off x="1000607" y="6311981"/>
            <a:ext cx="919200" cy="191200"/>
          </a:xfrm>
          <a:prstGeom prst="rect">
            <a:avLst/>
          </a:prstGeom>
          <a:noFill/>
          <a:ln>
            <a:noFill/>
          </a:ln>
        </p:spPr>
        <p:txBody>
          <a:bodyPr spcFirstLastPara="1" wrap="square" lIns="0" tIns="0" rIns="0" bIns="0" anchor="t" anchorCtr="0">
            <a:spAutoFit/>
          </a:bodyPr>
          <a:lstStyle>
            <a:lvl1pPr lvl="0">
              <a:spcBef>
                <a:spcPts val="0"/>
              </a:spcBef>
              <a:spcAft>
                <a:spcPts val="0"/>
              </a:spcAft>
              <a:buSzPts val="1200"/>
              <a:buNone/>
              <a:defRPr sz="1200" b="0" i="0">
                <a:solidFill>
                  <a:srgbClr val="003563"/>
                </a:solidFill>
                <a:latin typeface="Arimo"/>
                <a:ea typeface="Arimo"/>
                <a:cs typeface="Arimo"/>
                <a:sym typeface="Arimo"/>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4" name="Google Shape;24;p4"/>
          <p:cNvSpPr txBox="1">
            <a:spLocks noGrp="1"/>
          </p:cNvSpPr>
          <p:nvPr>
            <p:ph type="dt" idx="10"/>
          </p:nvPr>
        </p:nvSpPr>
        <p:spPr>
          <a:xfrm>
            <a:off x="609600" y="6377940"/>
            <a:ext cx="2804000" cy="30777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200"/>
              <a:buNone/>
              <a:defRPr>
                <a:solidFill>
                  <a:srgbClr val="888888"/>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5" name="Google Shape;25;p4"/>
          <p:cNvSpPr txBox="1">
            <a:spLocks noGrp="1"/>
          </p:cNvSpPr>
          <p:nvPr>
            <p:ph type="sldNum" idx="12"/>
          </p:nvPr>
        </p:nvSpPr>
        <p:spPr>
          <a:xfrm>
            <a:off x="10926711" y="6311981"/>
            <a:ext cx="311600" cy="369332"/>
          </a:xfrm>
          <a:prstGeom prst="rect">
            <a:avLst/>
          </a:prstGeom>
          <a:noFill/>
          <a:ln>
            <a:noFill/>
          </a:ln>
        </p:spPr>
        <p:txBody>
          <a:bodyPr spcFirstLastPara="1" wrap="square" lIns="0" tIns="0" rIns="0" bIns="0" anchor="t" anchorCtr="0">
            <a:spAutoFit/>
          </a:bodyPr>
          <a:lstStyle>
            <a:lvl1pPr marL="135463" lvl="0" indent="0">
              <a:lnSpc>
                <a:spcPct val="100000"/>
              </a:lnSpc>
              <a:spcBef>
                <a:spcPts val="0"/>
              </a:spcBef>
              <a:buNone/>
              <a:defRPr sz="1200" b="0" i="0">
                <a:solidFill>
                  <a:srgbClr val="FFFFFF"/>
                </a:solidFill>
                <a:latin typeface="Arimo"/>
                <a:ea typeface="Arimo"/>
                <a:cs typeface="Arimo"/>
                <a:sym typeface="Arimo"/>
              </a:defRPr>
            </a:lvl1pPr>
            <a:lvl2pPr marL="135463" lvl="1" indent="0">
              <a:lnSpc>
                <a:spcPct val="100000"/>
              </a:lnSpc>
              <a:spcBef>
                <a:spcPts val="0"/>
              </a:spcBef>
              <a:buNone/>
              <a:defRPr sz="1200" b="0" i="0">
                <a:solidFill>
                  <a:srgbClr val="FFFFFF"/>
                </a:solidFill>
                <a:latin typeface="Arimo"/>
                <a:ea typeface="Arimo"/>
                <a:cs typeface="Arimo"/>
                <a:sym typeface="Arimo"/>
              </a:defRPr>
            </a:lvl2pPr>
            <a:lvl3pPr marL="135463" lvl="2" indent="0">
              <a:lnSpc>
                <a:spcPct val="100000"/>
              </a:lnSpc>
              <a:spcBef>
                <a:spcPts val="0"/>
              </a:spcBef>
              <a:buNone/>
              <a:defRPr sz="1200" b="0" i="0">
                <a:solidFill>
                  <a:srgbClr val="FFFFFF"/>
                </a:solidFill>
                <a:latin typeface="Arimo"/>
                <a:ea typeface="Arimo"/>
                <a:cs typeface="Arimo"/>
                <a:sym typeface="Arimo"/>
              </a:defRPr>
            </a:lvl3pPr>
            <a:lvl4pPr marL="135463" lvl="3" indent="0">
              <a:lnSpc>
                <a:spcPct val="100000"/>
              </a:lnSpc>
              <a:spcBef>
                <a:spcPts val="0"/>
              </a:spcBef>
              <a:buNone/>
              <a:defRPr sz="1200" b="0" i="0">
                <a:solidFill>
                  <a:srgbClr val="FFFFFF"/>
                </a:solidFill>
                <a:latin typeface="Arimo"/>
                <a:ea typeface="Arimo"/>
                <a:cs typeface="Arimo"/>
                <a:sym typeface="Arimo"/>
              </a:defRPr>
            </a:lvl4pPr>
            <a:lvl5pPr marL="135463" lvl="4" indent="0">
              <a:lnSpc>
                <a:spcPct val="100000"/>
              </a:lnSpc>
              <a:spcBef>
                <a:spcPts val="0"/>
              </a:spcBef>
              <a:buNone/>
              <a:defRPr sz="1200" b="0" i="0">
                <a:solidFill>
                  <a:srgbClr val="FFFFFF"/>
                </a:solidFill>
                <a:latin typeface="Arimo"/>
                <a:ea typeface="Arimo"/>
                <a:cs typeface="Arimo"/>
                <a:sym typeface="Arimo"/>
              </a:defRPr>
            </a:lvl5pPr>
            <a:lvl6pPr marL="135463" lvl="5" indent="0">
              <a:lnSpc>
                <a:spcPct val="100000"/>
              </a:lnSpc>
              <a:spcBef>
                <a:spcPts val="0"/>
              </a:spcBef>
              <a:buNone/>
              <a:defRPr sz="1200" b="0" i="0">
                <a:solidFill>
                  <a:srgbClr val="FFFFFF"/>
                </a:solidFill>
                <a:latin typeface="Arimo"/>
                <a:ea typeface="Arimo"/>
                <a:cs typeface="Arimo"/>
                <a:sym typeface="Arimo"/>
              </a:defRPr>
            </a:lvl6pPr>
            <a:lvl7pPr marL="135463" lvl="6" indent="0">
              <a:lnSpc>
                <a:spcPct val="100000"/>
              </a:lnSpc>
              <a:spcBef>
                <a:spcPts val="0"/>
              </a:spcBef>
              <a:buNone/>
              <a:defRPr sz="1200" b="0" i="0">
                <a:solidFill>
                  <a:srgbClr val="FFFFFF"/>
                </a:solidFill>
                <a:latin typeface="Arimo"/>
                <a:ea typeface="Arimo"/>
                <a:cs typeface="Arimo"/>
                <a:sym typeface="Arimo"/>
              </a:defRPr>
            </a:lvl7pPr>
            <a:lvl8pPr marL="135463" lvl="7" indent="0">
              <a:lnSpc>
                <a:spcPct val="100000"/>
              </a:lnSpc>
              <a:spcBef>
                <a:spcPts val="0"/>
              </a:spcBef>
              <a:buNone/>
              <a:defRPr sz="1200" b="0" i="0">
                <a:solidFill>
                  <a:srgbClr val="FFFFFF"/>
                </a:solidFill>
                <a:latin typeface="Arimo"/>
                <a:ea typeface="Arimo"/>
                <a:cs typeface="Arimo"/>
                <a:sym typeface="Arimo"/>
              </a:defRPr>
            </a:lvl8pPr>
            <a:lvl9pPr marL="135463" lvl="8" indent="0">
              <a:lnSpc>
                <a:spcPct val="100000"/>
              </a:lnSpc>
              <a:spcBef>
                <a:spcPts val="0"/>
              </a:spcBef>
              <a:buNone/>
              <a:defRPr sz="1200" b="0" i="0">
                <a:solidFill>
                  <a:srgbClr val="FFFFFF"/>
                </a:solidFill>
                <a:latin typeface="Arimo"/>
                <a:ea typeface="Arimo"/>
                <a:cs typeface="Arimo"/>
                <a:sym typeface="Arim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529143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1000607" y="1020217"/>
            <a:ext cx="3292000" cy="34887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200"/>
              <a:buNone/>
              <a:defRPr sz="2267" b="1" i="0">
                <a:solidFill>
                  <a:srgbClr val="003563"/>
                </a:solidFill>
                <a:latin typeface="Tahoma"/>
                <a:ea typeface="Tahoma"/>
                <a:cs typeface="Tahoma"/>
                <a:sym typeface="Tahoma"/>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txBox="1">
            <a:spLocks noGrp="1"/>
          </p:cNvSpPr>
          <p:nvPr>
            <p:ph type="ftr" idx="11"/>
          </p:nvPr>
        </p:nvSpPr>
        <p:spPr>
          <a:xfrm>
            <a:off x="1000607" y="6311981"/>
            <a:ext cx="919200" cy="191200"/>
          </a:xfrm>
          <a:prstGeom prst="rect">
            <a:avLst/>
          </a:prstGeom>
          <a:noFill/>
          <a:ln>
            <a:noFill/>
          </a:ln>
        </p:spPr>
        <p:txBody>
          <a:bodyPr spcFirstLastPara="1" wrap="square" lIns="0" tIns="0" rIns="0" bIns="0" anchor="t" anchorCtr="0">
            <a:spAutoFit/>
          </a:bodyPr>
          <a:lstStyle>
            <a:lvl1pPr lvl="0">
              <a:spcBef>
                <a:spcPts val="0"/>
              </a:spcBef>
              <a:spcAft>
                <a:spcPts val="0"/>
              </a:spcAft>
              <a:buSzPts val="1200"/>
              <a:buNone/>
              <a:defRPr sz="1200" b="0" i="0">
                <a:solidFill>
                  <a:srgbClr val="003563"/>
                </a:solidFill>
                <a:latin typeface="Arimo"/>
                <a:ea typeface="Arimo"/>
                <a:cs typeface="Arimo"/>
                <a:sym typeface="Arimo"/>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8" name="Google Shape;18;p3"/>
          <p:cNvSpPr txBox="1">
            <a:spLocks noGrp="1"/>
          </p:cNvSpPr>
          <p:nvPr>
            <p:ph type="dt" idx="10"/>
          </p:nvPr>
        </p:nvSpPr>
        <p:spPr>
          <a:xfrm>
            <a:off x="609600" y="6377940"/>
            <a:ext cx="2804000" cy="30777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200"/>
              <a:buNone/>
              <a:defRPr>
                <a:solidFill>
                  <a:srgbClr val="888888"/>
                </a:solidFill>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9" name="Google Shape;19;p3"/>
          <p:cNvSpPr txBox="1">
            <a:spLocks noGrp="1"/>
          </p:cNvSpPr>
          <p:nvPr>
            <p:ph type="sldNum" idx="12"/>
          </p:nvPr>
        </p:nvSpPr>
        <p:spPr>
          <a:xfrm>
            <a:off x="10926711" y="6311981"/>
            <a:ext cx="311600" cy="369332"/>
          </a:xfrm>
          <a:prstGeom prst="rect">
            <a:avLst/>
          </a:prstGeom>
          <a:noFill/>
          <a:ln>
            <a:noFill/>
          </a:ln>
        </p:spPr>
        <p:txBody>
          <a:bodyPr spcFirstLastPara="1" wrap="square" lIns="0" tIns="0" rIns="0" bIns="0" anchor="t" anchorCtr="0">
            <a:spAutoFit/>
          </a:bodyPr>
          <a:lstStyle>
            <a:lvl1pPr marL="135463" lvl="0" indent="0">
              <a:lnSpc>
                <a:spcPct val="100000"/>
              </a:lnSpc>
              <a:spcBef>
                <a:spcPts val="0"/>
              </a:spcBef>
              <a:buNone/>
              <a:defRPr sz="1200" b="0" i="0">
                <a:solidFill>
                  <a:srgbClr val="FFFFFF"/>
                </a:solidFill>
                <a:latin typeface="Arimo"/>
                <a:ea typeface="Arimo"/>
                <a:cs typeface="Arimo"/>
                <a:sym typeface="Arimo"/>
              </a:defRPr>
            </a:lvl1pPr>
            <a:lvl2pPr marL="135463" lvl="1" indent="0">
              <a:lnSpc>
                <a:spcPct val="100000"/>
              </a:lnSpc>
              <a:spcBef>
                <a:spcPts val="0"/>
              </a:spcBef>
              <a:buNone/>
              <a:defRPr sz="1200" b="0" i="0">
                <a:solidFill>
                  <a:srgbClr val="FFFFFF"/>
                </a:solidFill>
                <a:latin typeface="Arimo"/>
                <a:ea typeface="Arimo"/>
                <a:cs typeface="Arimo"/>
                <a:sym typeface="Arimo"/>
              </a:defRPr>
            </a:lvl2pPr>
            <a:lvl3pPr marL="135463" lvl="2" indent="0">
              <a:lnSpc>
                <a:spcPct val="100000"/>
              </a:lnSpc>
              <a:spcBef>
                <a:spcPts val="0"/>
              </a:spcBef>
              <a:buNone/>
              <a:defRPr sz="1200" b="0" i="0">
                <a:solidFill>
                  <a:srgbClr val="FFFFFF"/>
                </a:solidFill>
                <a:latin typeface="Arimo"/>
                <a:ea typeface="Arimo"/>
                <a:cs typeface="Arimo"/>
                <a:sym typeface="Arimo"/>
              </a:defRPr>
            </a:lvl3pPr>
            <a:lvl4pPr marL="135463" lvl="3" indent="0">
              <a:lnSpc>
                <a:spcPct val="100000"/>
              </a:lnSpc>
              <a:spcBef>
                <a:spcPts val="0"/>
              </a:spcBef>
              <a:buNone/>
              <a:defRPr sz="1200" b="0" i="0">
                <a:solidFill>
                  <a:srgbClr val="FFFFFF"/>
                </a:solidFill>
                <a:latin typeface="Arimo"/>
                <a:ea typeface="Arimo"/>
                <a:cs typeface="Arimo"/>
                <a:sym typeface="Arimo"/>
              </a:defRPr>
            </a:lvl4pPr>
            <a:lvl5pPr marL="135463" lvl="4" indent="0">
              <a:lnSpc>
                <a:spcPct val="100000"/>
              </a:lnSpc>
              <a:spcBef>
                <a:spcPts val="0"/>
              </a:spcBef>
              <a:buNone/>
              <a:defRPr sz="1200" b="0" i="0">
                <a:solidFill>
                  <a:srgbClr val="FFFFFF"/>
                </a:solidFill>
                <a:latin typeface="Arimo"/>
                <a:ea typeface="Arimo"/>
                <a:cs typeface="Arimo"/>
                <a:sym typeface="Arimo"/>
              </a:defRPr>
            </a:lvl5pPr>
            <a:lvl6pPr marL="135463" lvl="5" indent="0">
              <a:lnSpc>
                <a:spcPct val="100000"/>
              </a:lnSpc>
              <a:spcBef>
                <a:spcPts val="0"/>
              </a:spcBef>
              <a:buNone/>
              <a:defRPr sz="1200" b="0" i="0">
                <a:solidFill>
                  <a:srgbClr val="FFFFFF"/>
                </a:solidFill>
                <a:latin typeface="Arimo"/>
                <a:ea typeface="Arimo"/>
                <a:cs typeface="Arimo"/>
                <a:sym typeface="Arimo"/>
              </a:defRPr>
            </a:lvl6pPr>
            <a:lvl7pPr marL="135463" lvl="6" indent="0">
              <a:lnSpc>
                <a:spcPct val="100000"/>
              </a:lnSpc>
              <a:spcBef>
                <a:spcPts val="0"/>
              </a:spcBef>
              <a:buNone/>
              <a:defRPr sz="1200" b="0" i="0">
                <a:solidFill>
                  <a:srgbClr val="FFFFFF"/>
                </a:solidFill>
                <a:latin typeface="Arimo"/>
                <a:ea typeface="Arimo"/>
                <a:cs typeface="Arimo"/>
                <a:sym typeface="Arimo"/>
              </a:defRPr>
            </a:lvl7pPr>
            <a:lvl8pPr marL="135463" lvl="7" indent="0">
              <a:lnSpc>
                <a:spcPct val="100000"/>
              </a:lnSpc>
              <a:spcBef>
                <a:spcPts val="0"/>
              </a:spcBef>
              <a:buNone/>
              <a:defRPr sz="1200" b="0" i="0">
                <a:solidFill>
                  <a:srgbClr val="FFFFFF"/>
                </a:solidFill>
                <a:latin typeface="Arimo"/>
                <a:ea typeface="Arimo"/>
                <a:cs typeface="Arimo"/>
                <a:sym typeface="Arimo"/>
              </a:defRPr>
            </a:lvl8pPr>
            <a:lvl9pPr marL="135463" lvl="8" indent="0">
              <a:lnSpc>
                <a:spcPct val="100000"/>
              </a:lnSpc>
              <a:spcBef>
                <a:spcPts val="0"/>
              </a:spcBef>
              <a:buNone/>
              <a:defRPr sz="1200" b="0" i="0">
                <a:solidFill>
                  <a:srgbClr val="FFFFFF"/>
                </a:solidFill>
                <a:latin typeface="Arimo"/>
                <a:ea typeface="Arimo"/>
                <a:cs typeface="Arimo"/>
                <a:sym typeface="Arimo"/>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24362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EB4C-6E00-5179-38C2-2339B1FFF4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725AB0-FD0F-E454-6CAC-F4DA8F265A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1C479-0B9A-F44A-CA8F-F9AC45C96D7E}"/>
              </a:ext>
            </a:extLst>
          </p:cNvPr>
          <p:cNvSpPr>
            <a:spLocks noGrp="1"/>
          </p:cNvSpPr>
          <p:nvPr>
            <p:ph type="dt" sz="half" idx="10"/>
          </p:nvPr>
        </p:nvSpPr>
        <p:spPr/>
        <p:txBody>
          <a:bodyPr/>
          <a:lstStyle/>
          <a:p>
            <a:fld id="{75B6D866-545E-49B0-BEFB-21028AEFA0B6}" type="datetimeFigureOut">
              <a:rPr lang="en-US" smtClean="0"/>
              <a:t>1/30/2025</a:t>
            </a:fld>
            <a:endParaRPr lang="en-US"/>
          </a:p>
        </p:txBody>
      </p:sp>
      <p:sp>
        <p:nvSpPr>
          <p:cNvPr id="5" name="Footer Placeholder 4">
            <a:extLst>
              <a:ext uri="{FF2B5EF4-FFF2-40B4-BE49-F238E27FC236}">
                <a16:creationId xmlns:a16="http://schemas.microsoft.com/office/drawing/2014/main" id="{4054AE9D-458B-FD28-95BE-E4AFF5AD9A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3C09B-AEF5-0BAE-EDA0-0BBA9EECFBC7}"/>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4256590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EC97-272D-DA57-E525-2179D5DC34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534D25-BAA9-C924-0BCD-FF211610A6A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16A9EE-1420-383C-E365-F0AB02E692AF}"/>
              </a:ext>
            </a:extLst>
          </p:cNvPr>
          <p:cNvSpPr>
            <a:spLocks noGrp="1"/>
          </p:cNvSpPr>
          <p:nvPr>
            <p:ph type="dt" sz="half" idx="10"/>
          </p:nvPr>
        </p:nvSpPr>
        <p:spPr/>
        <p:txBody>
          <a:bodyPr/>
          <a:lstStyle/>
          <a:p>
            <a:fld id="{75B6D866-545E-49B0-BEFB-21028AEFA0B6}" type="datetimeFigureOut">
              <a:rPr lang="en-US" smtClean="0"/>
              <a:t>1/30/2025</a:t>
            </a:fld>
            <a:endParaRPr lang="en-US"/>
          </a:p>
        </p:txBody>
      </p:sp>
      <p:sp>
        <p:nvSpPr>
          <p:cNvPr id="5" name="Footer Placeholder 4">
            <a:extLst>
              <a:ext uri="{FF2B5EF4-FFF2-40B4-BE49-F238E27FC236}">
                <a16:creationId xmlns:a16="http://schemas.microsoft.com/office/drawing/2014/main" id="{72CC3191-7BA3-EE98-E98B-404CCF4AB5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EF81D-25B0-89C0-0EF0-5B2B898EFA3F}"/>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2458310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96C20-AFF9-0BC7-7E95-AA1EFD5093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195CC2-78D9-1CC4-622F-107F048D1D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323A6F-97EC-B5C7-AB11-DFB633D969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129B23-1DA9-C3D7-44E1-6CBD22EFCFCC}"/>
              </a:ext>
            </a:extLst>
          </p:cNvPr>
          <p:cNvSpPr>
            <a:spLocks noGrp="1"/>
          </p:cNvSpPr>
          <p:nvPr>
            <p:ph type="dt" sz="half" idx="10"/>
          </p:nvPr>
        </p:nvSpPr>
        <p:spPr/>
        <p:txBody>
          <a:bodyPr/>
          <a:lstStyle/>
          <a:p>
            <a:fld id="{75B6D866-545E-49B0-BEFB-21028AEFA0B6}" type="datetimeFigureOut">
              <a:rPr lang="en-US" smtClean="0"/>
              <a:t>1/30/2025</a:t>
            </a:fld>
            <a:endParaRPr lang="en-US"/>
          </a:p>
        </p:txBody>
      </p:sp>
      <p:sp>
        <p:nvSpPr>
          <p:cNvPr id="6" name="Footer Placeholder 5">
            <a:extLst>
              <a:ext uri="{FF2B5EF4-FFF2-40B4-BE49-F238E27FC236}">
                <a16:creationId xmlns:a16="http://schemas.microsoft.com/office/drawing/2014/main" id="{4ACB0098-B5C1-FAD5-D3C9-AADDF74B13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DBDA5A-22F3-F360-01F9-3F0A7DBE703C}"/>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3793436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3B93A-C51F-A77D-6329-47393325DC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EED689-60F7-D7FE-9014-EAF372DA8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7AC759-D925-6205-5D14-15163A0A93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E86DB6-AC34-F7E3-3855-6DCD2D87A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CB5B8B-3AD4-F9F3-93F6-562F62351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4C1097D-4DFB-BA71-8230-687BE2C29C77}"/>
              </a:ext>
            </a:extLst>
          </p:cNvPr>
          <p:cNvSpPr>
            <a:spLocks noGrp="1"/>
          </p:cNvSpPr>
          <p:nvPr>
            <p:ph type="dt" sz="half" idx="10"/>
          </p:nvPr>
        </p:nvSpPr>
        <p:spPr/>
        <p:txBody>
          <a:bodyPr/>
          <a:lstStyle/>
          <a:p>
            <a:fld id="{75B6D866-545E-49B0-BEFB-21028AEFA0B6}" type="datetimeFigureOut">
              <a:rPr lang="en-US" smtClean="0"/>
              <a:t>1/30/2025</a:t>
            </a:fld>
            <a:endParaRPr lang="en-US"/>
          </a:p>
        </p:txBody>
      </p:sp>
      <p:sp>
        <p:nvSpPr>
          <p:cNvPr id="8" name="Footer Placeholder 7">
            <a:extLst>
              <a:ext uri="{FF2B5EF4-FFF2-40B4-BE49-F238E27FC236}">
                <a16:creationId xmlns:a16="http://schemas.microsoft.com/office/drawing/2014/main" id="{4E988EAC-C503-0CBF-774A-F91BB4EDC7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3DB328-A751-C867-9363-9522DC190515}"/>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3396318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BEAED-7DB2-85AE-2312-CC6F4F0B13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90ABC1-E86E-A2FA-A0AA-3483FC680BE3}"/>
              </a:ext>
            </a:extLst>
          </p:cNvPr>
          <p:cNvSpPr>
            <a:spLocks noGrp="1"/>
          </p:cNvSpPr>
          <p:nvPr>
            <p:ph type="dt" sz="half" idx="10"/>
          </p:nvPr>
        </p:nvSpPr>
        <p:spPr/>
        <p:txBody>
          <a:bodyPr/>
          <a:lstStyle/>
          <a:p>
            <a:fld id="{75B6D866-545E-49B0-BEFB-21028AEFA0B6}" type="datetimeFigureOut">
              <a:rPr lang="en-US" smtClean="0"/>
              <a:t>1/30/2025</a:t>
            </a:fld>
            <a:endParaRPr lang="en-US"/>
          </a:p>
        </p:txBody>
      </p:sp>
      <p:sp>
        <p:nvSpPr>
          <p:cNvPr id="4" name="Footer Placeholder 3">
            <a:extLst>
              <a:ext uri="{FF2B5EF4-FFF2-40B4-BE49-F238E27FC236}">
                <a16:creationId xmlns:a16="http://schemas.microsoft.com/office/drawing/2014/main" id="{4CAD2D0B-6B96-C859-731F-C988DB712B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4AC7B-C077-091A-9F08-9CEB9F6585EC}"/>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229404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710E95-92AC-C4FD-26EB-DAE7ECF06548}"/>
              </a:ext>
            </a:extLst>
          </p:cNvPr>
          <p:cNvSpPr>
            <a:spLocks noGrp="1"/>
          </p:cNvSpPr>
          <p:nvPr>
            <p:ph type="dt" sz="half" idx="10"/>
          </p:nvPr>
        </p:nvSpPr>
        <p:spPr/>
        <p:txBody>
          <a:bodyPr/>
          <a:lstStyle/>
          <a:p>
            <a:fld id="{75B6D866-545E-49B0-BEFB-21028AEFA0B6}" type="datetimeFigureOut">
              <a:rPr lang="en-US" smtClean="0"/>
              <a:t>1/30/2025</a:t>
            </a:fld>
            <a:endParaRPr lang="en-US"/>
          </a:p>
        </p:txBody>
      </p:sp>
      <p:sp>
        <p:nvSpPr>
          <p:cNvPr id="3" name="Footer Placeholder 2">
            <a:extLst>
              <a:ext uri="{FF2B5EF4-FFF2-40B4-BE49-F238E27FC236}">
                <a16:creationId xmlns:a16="http://schemas.microsoft.com/office/drawing/2014/main" id="{393AE3E2-6C54-193B-AB1C-BA60E03036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BD27FD3-B6DA-D632-8F10-09210F1B2A2C}"/>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653228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5E3A3-E83C-755D-EEFF-4880066CC2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0158F4-FC44-0491-DEA5-674804F044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6B340E-DE3D-B584-9271-1DB89D24E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DBF053-722A-6B9F-54AE-8EC25A3AFDA1}"/>
              </a:ext>
            </a:extLst>
          </p:cNvPr>
          <p:cNvSpPr>
            <a:spLocks noGrp="1"/>
          </p:cNvSpPr>
          <p:nvPr>
            <p:ph type="dt" sz="half" idx="10"/>
          </p:nvPr>
        </p:nvSpPr>
        <p:spPr/>
        <p:txBody>
          <a:bodyPr/>
          <a:lstStyle/>
          <a:p>
            <a:fld id="{75B6D866-545E-49B0-BEFB-21028AEFA0B6}" type="datetimeFigureOut">
              <a:rPr lang="en-US" smtClean="0"/>
              <a:t>1/30/2025</a:t>
            </a:fld>
            <a:endParaRPr lang="en-US"/>
          </a:p>
        </p:txBody>
      </p:sp>
      <p:sp>
        <p:nvSpPr>
          <p:cNvPr id="6" name="Footer Placeholder 5">
            <a:extLst>
              <a:ext uri="{FF2B5EF4-FFF2-40B4-BE49-F238E27FC236}">
                <a16:creationId xmlns:a16="http://schemas.microsoft.com/office/drawing/2014/main" id="{EAFD11A6-CF0A-4DC1-2B58-5E25FC431A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0A3666-AD10-E0A7-2668-9181D927076A}"/>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134010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A939-2BDB-9000-C338-760D978F60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F6EF5B-0660-85DF-0123-4E768DBDF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84E126-4218-3899-DF90-FBE878083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F1E95-FEB7-E3A1-39B5-04ED42886078}"/>
              </a:ext>
            </a:extLst>
          </p:cNvPr>
          <p:cNvSpPr>
            <a:spLocks noGrp="1"/>
          </p:cNvSpPr>
          <p:nvPr>
            <p:ph type="dt" sz="half" idx="10"/>
          </p:nvPr>
        </p:nvSpPr>
        <p:spPr/>
        <p:txBody>
          <a:bodyPr/>
          <a:lstStyle/>
          <a:p>
            <a:fld id="{75B6D866-545E-49B0-BEFB-21028AEFA0B6}" type="datetimeFigureOut">
              <a:rPr lang="en-US" smtClean="0"/>
              <a:t>1/30/2025</a:t>
            </a:fld>
            <a:endParaRPr lang="en-US"/>
          </a:p>
        </p:txBody>
      </p:sp>
      <p:sp>
        <p:nvSpPr>
          <p:cNvPr id="6" name="Footer Placeholder 5">
            <a:extLst>
              <a:ext uri="{FF2B5EF4-FFF2-40B4-BE49-F238E27FC236}">
                <a16:creationId xmlns:a16="http://schemas.microsoft.com/office/drawing/2014/main" id="{23462BCD-D5A0-FB68-9F7F-8150F62C7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A97FFB-927C-E8E6-719D-0DBA738177A4}"/>
              </a:ext>
            </a:extLst>
          </p:cNvPr>
          <p:cNvSpPr>
            <a:spLocks noGrp="1"/>
          </p:cNvSpPr>
          <p:nvPr>
            <p:ph type="sldNum" sz="quarter" idx="12"/>
          </p:nvPr>
        </p:nvSpPr>
        <p:spPr/>
        <p:txBody>
          <a:bodyPr/>
          <a:lstStyle/>
          <a:p>
            <a:fld id="{6BD3AC50-53DE-4E94-88F2-016FF91BBB9E}" type="slidenum">
              <a:rPr lang="en-US" smtClean="0"/>
              <a:t>‹#›</a:t>
            </a:fld>
            <a:endParaRPr lang="en-US"/>
          </a:p>
        </p:txBody>
      </p:sp>
    </p:spTree>
    <p:extLst>
      <p:ext uri="{BB962C8B-B14F-4D97-AF65-F5344CB8AC3E}">
        <p14:creationId xmlns:p14="http://schemas.microsoft.com/office/powerpoint/2010/main" val="727491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97987D-A3E9-C67D-EACD-F2DDB98B05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3E7483-C2F0-026D-73E3-628ACA0626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B6C91-5E9F-65FA-895E-9270AC34BD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B6D866-545E-49B0-BEFB-21028AEFA0B6}" type="datetimeFigureOut">
              <a:rPr lang="en-US" smtClean="0"/>
              <a:t>1/30/2025</a:t>
            </a:fld>
            <a:endParaRPr lang="en-US"/>
          </a:p>
        </p:txBody>
      </p:sp>
      <p:sp>
        <p:nvSpPr>
          <p:cNvPr id="5" name="Footer Placeholder 4">
            <a:extLst>
              <a:ext uri="{FF2B5EF4-FFF2-40B4-BE49-F238E27FC236}">
                <a16:creationId xmlns:a16="http://schemas.microsoft.com/office/drawing/2014/main" id="{8408F282-1D62-F778-6732-F34C0B4D86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4D9CD85-8542-9D6E-34B0-BF25479D1A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D3AC50-53DE-4E94-88F2-016FF91BBB9E}" type="slidenum">
              <a:rPr lang="en-US" smtClean="0"/>
              <a:t>‹#›</a:t>
            </a:fld>
            <a:endParaRPr lang="en-US"/>
          </a:p>
        </p:txBody>
      </p:sp>
    </p:spTree>
    <p:extLst>
      <p:ext uri="{BB962C8B-B14F-4D97-AF65-F5344CB8AC3E}">
        <p14:creationId xmlns:p14="http://schemas.microsoft.com/office/powerpoint/2010/main" val="3639180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1"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00607" y="1020217"/>
            <a:ext cx="3292000" cy="8000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200"/>
              <a:buNone/>
              <a:defRPr sz="1700" b="1" i="0" u="none" strike="noStrike" cap="none">
                <a:solidFill>
                  <a:srgbClr val="003563"/>
                </a:solidFill>
                <a:latin typeface="Tahoma"/>
                <a:ea typeface="Tahoma"/>
                <a:cs typeface="Tahoma"/>
                <a:sym typeface="Tahoma"/>
              </a:defRPr>
            </a:lvl1pPr>
            <a:lvl2pPr lvl="1">
              <a:spcBef>
                <a:spcPts val="0"/>
              </a:spcBef>
              <a:spcAft>
                <a:spcPts val="0"/>
              </a:spcAft>
              <a:buSzPts val="1200"/>
              <a:buNone/>
              <a:defRPr sz="1500"/>
            </a:lvl2pPr>
            <a:lvl3pPr lvl="2">
              <a:spcBef>
                <a:spcPts val="0"/>
              </a:spcBef>
              <a:spcAft>
                <a:spcPts val="0"/>
              </a:spcAft>
              <a:buSzPts val="1200"/>
              <a:buNone/>
              <a:defRPr sz="1500"/>
            </a:lvl3pPr>
            <a:lvl4pPr lvl="3">
              <a:spcBef>
                <a:spcPts val="0"/>
              </a:spcBef>
              <a:spcAft>
                <a:spcPts val="0"/>
              </a:spcAft>
              <a:buSzPts val="1200"/>
              <a:buNone/>
              <a:defRPr sz="1500"/>
            </a:lvl4pPr>
            <a:lvl5pPr lvl="4">
              <a:spcBef>
                <a:spcPts val="0"/>
              </a:spcBef>
              <a:spcAft>
                <a:spcPts val="0"/>
              </a:spcAft>
              <a:buSzPts val="1200"/>
              <a:buNone/>
              <a:defRPr sz="1500"/>
            </a:lvl5pPr>
            <a:lvl6pPr lvl="5">
              <a:spcBef>
                <a:spcPts val="0"/>
              </a:spcBef>
              <a:spcAft>
                <a:spcPts val="0"/>
              </a:spcAft>
              <a:buSzPts val="1200"/>
              <a:buNone/>
              <a:defRPr sz="1500"/>
            </a:lvl6pPr>
            <a:lvl7pPr lvl="6">
              <a:spcBef>
                <a:spcPts val="0"/>
              </a:spcBef>
              <a:spcAft>
                <a:spcPts val="0"/>
              </a:spcAft>
              <a:buSzPts val="1200"/>
              <a:buNone/>
              <a:defRPr sz="1500"/>
            </a:lvl7pPr>
            <a:lvl8pPr lvl="7">
              <a:spcBef>
                <a:spcPts val="0"/>
              </a:spcBef>
              <a:spcAft>
                <a:spcPts val="0"/>
              </a:spcAft>
              <a:buSzPts val="1200"/>
              <a:buNone/>
              <a:defRPr sz="1500"/>
            </a:lvl8pPr>
            <a:lvl9pPr lvl="8">
              <a:spcBef>
                <a:spcPts val="0"/>
              </a:spcBef>
              <a:spcAft>
                <a:spcPts val="0"/>
              </a:spcAft>
              <a:buSzPts val="1200"/>
              <a:buNone/>
              <a:defRPr sz="1500"/>
            </a:lvl9pPr>
          </a:lstStyle>
          <a:p>
            <a:endParaRPr/>
          </a:p>
        </p:txBody>
      </p:sp>
      <p:sp>
        <p:nvSpPr>
          <p:cNvPr id="7" name="Google Shape;7;p1"/>
          <p:cNvSpPr txBox="1">
            <a:spLocks noGrp="1"/>
          </p:cNvSpPr>
          <p:nvPr>
            <p:ph type="body" idx="1"/>
          </p:nvPr>
        </p:nvSpPr>
        <p:spPr>
          <a:xfrm>
            <a:off x="609600" y="1577340"/>
            <a:ext cx="10972800" cy="452640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200"/>
              <a:buNone/>
              <a:defRPr sz="1500" b="0" i="0" u="none" strike="noStrike" cap="none">
                <a:latin typeface="Calibri"/>
                <a:ea typeface="Calibri"/>
                <a:cs typeface="Calibri"/>
                <a:sym typeface="Calibri"/>
              </a:defRPr>
            </a:lvl1pPr>
            <a:lvl2pPr marL="914400" marR="0" lvl="1" indent="-228600" algn="l" rtl="0">
              <a:spcBef>
                <a:spcPts val="0"/>
              </a:spcBef>
              <a:spcAft>
                <a:spcPts val="0"/>
              </a:spcAft>
              <a:buSzPts val="1200"/>
              <a:buNone/>
              <a:defRPr sz="1500" b="0" i="0" u="none" strike="noStrike" cap="none">
                <a:latin typeface="Calibri"/>
                <a:ea typeface="Calibri"/>
                <a:cs typeface="Calibri"/>
                <a:sym typeface="Calibri"/>
              </a:defRPr>
            </a:lvl2pPr>
            <a:lvl3pPr marL="1371600" marR="0" lvl="2" indent="-228600" algn="l" rtl="0">
              <a:spcBef>
                <a:spcPts val="0"/>
              </a:spcBef>
              <a:spcAft>
                <a:spcPts val="0"/>
              </a:spcAft>
              <a:buSzPts val="1200"/>
              <a:buNone/>
              <a:defRPr sz="1500" b="0" i="0" u="none" strike="noStrike" cap="none">
                <a:latin typeface="Calibri"/>
                <a:ea typeface="Calibri"/>
                <a:cs typeface="Calibri"/>
                <a:sym typeface="Calibri"/>
              </a:defRPr>
            </a:lvl3pPr>
            <a:lvl4pPr marL="1828800" marR="0" lvl="3" indent="-228600" algn="l" rtl="0">
              <a:spcBef>
                <a:spcPts val="0"/>
              </a:spcBef>
              <a:spcAft>
                <a:spcPts val="0"/>
              </a:spcAft>
              <a:buSzPts val="1200"/>
              <a:buNone/>
              <a:defRPr sz="1500" b="0" i="0" u="none" strike="noStrike" cap="none">
                <a:latin typeface="Calibri"/>
                <a:ea typeface="Calibri"/>
                <a:cs typeface="Calibri"/>
                <a:sym typeface="Calibri"/>
              </a:defRPr>
            </a:lvl4pPr>
            <a:lvl5pPr marL="2286000" marR="0" lvl="4" indent="-228600" algn="l" rtl="0">
              <a:spcBef>
                <a:spcPts val="0"/>
              </a:spcBef>
              <a:spcAft>
                <a:spcPts val="0"/>
              </a:spcAft>
              <a:buSzPts val="1200"/>
              <a:buNone/>
              <a:defRPr sz="1500" b="0" i="0" u="none" strike="noStrike" cap="none">
                <a:latin typeface="Calibri"/>
                <a:ea typeface="Calibri"/>
                <a:cs typeface="Calibri"/>
                <a:sym typeface="Calibri"/>
              </a:defRPr>
            </a:lvl5pPr>
            <a:lvl6pPr marL="2743200" marR="0" lvl="5" indent="-228600" algn="l" rtl="0">
              <a:spcBef>
                <a:spcPts val="0"/>
              </a:spcBef>
              <a:spcAft>
                <a:spcPts val="0"/>
              </a:spcAft>
              <a:buSzPts val="1200"/>
              <a:buNone/>
              <a:defRPr sz="1500" b="0" i="0" u="none" strike="noStrike" cap="none">
                <a:latin typeface="Calibri"/>
                <a:ea typeface="Calibri"/>
                <a:cs typeface="Calibri"/>
                <a:sym typeface="Calibri"/>
              </a:defRPr>
            </a:lvl6pPr>
            <a:lvl7pPr marL="3200400" marR="0" lvl="6" indent="-228600" algn="l" rtl="0">
              <a:spcBef>
                <a:spcPts val="0"/>
              </a:spcBef>
              <a:spcAft>
                <a:spcPts val="0"/>
              </a:spcAft>
              <a:buSzPts val="1200"/>
              <a:buNone/>
              <a:defRPr sz="1500" b="0" i="0" u="none" strike="noStrike" cap="none">
                <a:latin typeface="Calibri"/>
                <a:ea typeface="Calibri"/>
                <a:cs typeface="Calibri"/>
                <a:sym typeface="Calibri"/>
              </a:defRPr>
            </a:lvl7pPr>
            <a:lvl8pPr marL="3657600" marR="0" lvl="7" indent="-228600" algn="l" rtl="0">
              <a:spcBef>
                <a:spcPts val="0"/>
              </a:spcBef>
              <a:spcAft>
                <a:spcPts val="0"/>
              </a:spcAft>
              <a:buSzPts val="1200"/>
              <a:buNone/>
              <a:defRPr sz="1500" b="0" i="0" u="none" strike="noStrike" cap="none">
                <a:latin typeface="Calibri"/>
                <a:ea typeface="Calibri"/>
                <a:cs typeface="Calibri"/>
                <a:sym typeface="Calibri"/>
              </a:defRPr>
            </a:lvl8pPr>
            <a:lvl9pPr marL="4114800" marR="0" lvl="8" indent="-228600" algn="l" rtl="0">
              <a:spcBef>
                <a:spcPts val="0"/>
              </a:spcBef>
              <a:spcAft>
                <a:spcPts val="0"/>
              </a:spcAft>
              <a:buSzPts val="1200"/>
              <a:buNone/>
              <a:defRPr sz="1500" b="0" i="0" u="none" strike="noStrike" cap="none">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1000607" y="6311981"/>
            <a:ext cx="919200" cy="191200"/>
          </a:xfrm>
          <a:prstGeom prst="rect">
            <a:avLst/>
          </a:prstGeom>
          <a:noFill/>
          <a:ln>
            <a:noFill/>
          </a:ln>
        </p:spPr>
        <p:txBody>
          <a:bodyPr spcFirstLastPara="1" wrap="square" lIns="0" tIns="0" rIns="0" bIns="0" anchor="t" anchorCtr="0">
            <a:spAutoFit/>
          </a:bodyPr>
          <a:lstStyle>
            <a:lvl1pPr lvl="0">
              <a:spcBef>
                <a:spcPts val="0"/>
              </a:spcBef>
              <a:spcAft>
                <a:spcPts val="0"/>
              </a:spcAft>
              <a:buSzPts val="1200"/>
              <a:buNone/>
              <a:defRPr sz="1200" b="0" i="0">
                <a:solidFill>
                  <a:srgbClr val="003563"/>
                </a:solidFill>
                <a:latin typeface="Arimo"/>
                <a:ea typeface="Arimo"/>
                <a:cs typeface="Arimo"/>
                <a:sym typeface="Arimo"/>
              </a:defRPr>
            </a:lvl1pPr>
            <a:lvl2pPr lvl="1">
              <a:spcBef>
                <a:spcPts val="0"/>
              </a:spcBef>
              <a:spcAft>
                <a:spcPts val="0"/>
              </a:spcAft>
              <a:buSzPts val="1200"/>
              <a:buNone/>
              <a:defRPr sz="2000"/>
            </a:lvl2pPr>
            <a:lvl3pPr lvl="2">
              <a:spcBef>
                <a:spcPts val="0"/>
              </a:spcBef>
              <a:spcAft>
                <a:spcPts val="0"/>
              </a:spcAft>
              <a:buSzPts val="1200"/>
              <a:buNone/>
              <a:defRPr sz="2000"/>
            </a:lvl3pPr>
            <a:lvl4pPr lvl="3">
              <a:spcBef>
                <a:spcPts val="0"/>
              </a:spcBef>
              <a:spcAft>
                <a:spcPts val="0"/>
              </a:spcAft>
              <a:buSzPts val="1200"/>
              <a:buNone/>
              <a:defRPr sz="2000"/>
            </a:lvl4pPr>
            <a:lvl5pPr lvl="4">
              <a:spcBef>
                <a:spcPts val="0"/>
              </a:spcBef>
              <a:spcAft>
                <a:spcPts val="0"/>
              </a:spcAft>
              <a:buSzPts val="1200"/>
              <a:buNone/>
              <a:defRPr sz="2000"/>
            </a:lvl5pPr>
            <a:lvl6pPr lvl="5">
              <a:spcBef>
                <a:spcPts val="0"/>
              </a:spcBef>
              <a:spcAft>
                <a:spcPts val="0"/>
              </a:spcAft>
              <a:buSzPts val="1200"/>
              <a:buNone/>
              <a:defRPr sz="2000"/>
            </a:lvl6pPr>
            <a:lvl7pPr lvl="6">
              <a:spcBef>
                <a:spcPts val="0"/>
              </a:spcBef>
              <a:spcAft>
                <a:spcPts val="0"/>
              </a:spcAft>
              <a:buSzPts val="1200"/>
              <a:buNone/>
              <a:defRPr sz="2000"/>
            </a:lvl7pPr>
            <a:lvl8pPr lvl="7">
              <a:spcBef>
                <a:spcPts val="0"/>
              </a:spcBef>
              <a:spcAft>
                <a:spcPts val="0"/>
              </a:spcAft>
              <a:buSzPts val="1200"/>
              <a:buNone/>
              <a:defRPr sz="2000"/>
            </a:lvl8pPr>
            <a:lvl9pPr lvl="8">
              <a:spcBef>
                <a:spcPts val="0"/>
              </a:spcBef>
              <a:spcAft>
                <a:spcPts val="0"/>
              </a:spcAft>
              <a:buSzPts val="1200"/>
              <a:buNone/>
              <a:defRPr sz="2000"/>
            </a:lvl9pPr>
          </a:lstStyle>
          <a:p>
            <a:endParaRPr/>
          </a:p>
        </p:txBody>
      </p:sp>
      <p:sp>
        <p:nvSpPr>
          <p:cNvPr id="9" name="Google Shape;9;p1"/>
          <p:cNvSpPr txBox="1">
            <a:spLocks noGrp="1"/>
          </p:cNvSpPr>
          <p:nvPr>
            <p:ph type="dt" idx="10"/>
          </p:nvPr>
        </p:nvSpPr>
        <p:spPr>
          <a:xfrm>
            <a:off x="609600" y="6377940"/>
            <a:ext cx="2804000" cy="3428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200"/>
              <a:buNone/>
              <a:defRPr sz="2000">
                <a:solidFill>
                  <a:srgbClr val="888888"/>
                </a:solidFill>
              </a:defRPr>
            </a:lvl1pPr>
            <a:lvl2pPr lvl="1">
              <a:spcBef>
                <a:spcPts val="0"/>
              </a:spcBef>
              <a:spcAft>
                <a:spcPts val="0"/>
              </a:spcAft>
              <a:buSzPts val="1200"/>
              <a:buNone/>
              <a:defRPr sz="2000"/>
            </a:lvl2pPr>
            <a:lvl3pPr lvl="2">
              <a:spcBef>
                <a:spcPts val="0"/>
              </a:spcBef>
              <a:spcAft>
                <a:spcPts val="0"/>
              </a:spcAft>
              <a:buSzPts val="1200"/>
              <a:buNone/>
              <a:defRPr sz="2000"/>
            </a:lvl3pPr>
            <a:lvl4pPr lvl="3">
              <a:spcBef>
                <a:spcPts val="0"/>
              </a:spcBef>
              <a:spcAft>
                <a:spcPts val="0"/>
              </a:spcAft>
              <a:buSzPts val="1200"/>
              <a:buNone/>
              <a:defRPr sz="2000"/>
            </a:lvl4pPr>
            <a:lvl5pPr lvl="4">
              <a:spcBef>
                <a:spcPts val="0"/>
              </a:spcBef>
              <a:spcAft>
                <a:spcPts val="0"/>
              </a:spcAft>
              <a:buSzPts val="1200"/>
              <a:buNone/>
              <a:defRPr sz="2000"/>
            </a:lvl5pPr>
            <a:lvl6pPr lvl="5">
              <a:spcBef>
                <a:spcPts val="0"/>
              </a:spcBef>
              <a:spcAft>
                <a:spcPts val="0"/>
              </a:spcAft>
              <a:buSzPts val="1200"/>
              <a:buNone/>
              <a:defRPr sz="2000"/>
            </a:lvl6pPr>
            <a:lvl7pPr lvl="6">
              <a:spcBef>
                <a:spcPts val="0"/>
              </a:spcBef>
              <a:spcAft>
                <a:spcPts val="0"/>
              </a:spcAft>
              <a:buSzPts val="1200"/>
              <a:buNone/>
              <a:defRPr sz="2000"/>
            </a:lvl7pPr>
            <a:lvl8pPr lvl="7">
              <a:spcBef>
                <a:spcPts val="0"/>
              </a:spcBef>
              <a:spcAft>
                <a:spcPts val="0"/>
              </a:spcAft>
              <a:buSzPts val="1200"/>
              <a:buNone/>
              <a:defRPr sz="2000"/>
            </a:lvl8pPr>
            <a:lvl9pPr lvl="8">
              <a:spcBef>
                <a:spcPts val="0"/>
              </a:spcBef>
              <a:spcAft>
                <a:spcPts val="0"/>
              </a:spcAft>
              <a:buSzPts val="1200"/>
              <a:buNone/>
              <a:defRPr sz="2000"/>
            </a:lvl9pPr>
          </a:lstStyle>
          <a:p>
            <a:endParaRPr/>
          </a:p>
        </p:txBody>
      </p:sp>
      <p:sp>
        <p:nvSpPr>
          <p:cNvPr id="10" name="Google Shape;10;p1"/>
          <p:cNvSpPr txBox="1">
            <a:spLocks noGrp="1"/>
          </p:cNvSpPr>
          <p:nvPr>
            <p:ph type="sldNum" idx="12"/>
          </p:nvPr>
        </p:nvSpPr>
        <p:spPr>
          <a:xfrm>
            <a:off x="10926711" y="6311981"/>
            <a:ext cx="311600" cy="369332"/>
          </a:xfrm>
          <a:prstGeom prst="rect">
            <a:avLst/>
          </a:prstGeom>
          <a:noFill/>
          <a:ln>
            <a:noFill/>
          </a:ln>
        </p:spPr>
        <p:txBody>
          <a:bodyPr spcFirstLastPara="1" wrap="square" lIns="0" tIns="0" rIns="0" bIns="0" anchor="t" anchorCtr="0">
            <a:spAutoFit/>
          </a:bodyPr>
          <a:lstStyle>
            <a:lvl1pPr marL="135463" lvl="0" indent="0">
              <a:lnSpc>
                <a:spcPct val="100000"/>
              </a:lnSpc>
              <a:spcBef>
                <a:spcPts val="0"/>
              </a:spcBef>
              <a:buNone/>
              <a:defRPr sz="1200" b="0" i="0">
                <a:solidFill>
                  <a:srgbClr val="FFFFFF"/>
                </a:solidFill>
                <a:latin typeface="Arimo"/>
                <a:ea typeface="Arimo"/>
                <a:cs typeface="Arimo"/>
                <a:sym typeface="Arimo"/>
              </a:defRPr>
            </a:lvl1pPr>
            <a:lvl2pPr marL="135463" lvl="1" indent="0">
              <a:lnSpc>
                <a:spcPct val="100000"/>
              </a:lnSpc>
              <a:spcBef>
                <a:spcPts val="0"/>
              </a:spcBef>
              <a:buNone/>
              <a:defRPr sz="1200" b="0" i="0">
                <a:solidFill>
                  <a:srgbClr val="FFFFFF"/>
                </a:solidFill>
                <a:latin typeface="Arimo"/>
                <a:ea typeface="Arimo"/>
                <a:cs typeface="Arimo"/>
                <a:sym typeface="Arimo"/>
              </a:defRPr>
            </a:lvl2pPr>
            <a:lvl3pPr marL="135463" lvl="2" indent="0">
              <a:lnSpc>
                <a:spcPct val="100000"/>
              </a:lnSpc>
              <a:spcBef>
                <a:spcPts val="0"/>
              </a:spcBef>
              <a:buNone/>
              <a:defRPr sz="1200" b="0" i="0">
                <a:solidFill>
                  <a:srgbClr val="FFFFFF"/>
                </a:solidFill>
                <a:latin typeface="Arimo"/>
                <a:ea typeface="Arimo"/>
                <a:cs typeface="Arimo"/>
                <a:sym typeface="Arimo"/>
              </a:defRPr>
            </a:lvl3pPr>
            <a:lvl4pPr marL="135463" lvl="3" indent="0">
              <a:lnSpc>
                <a:spcPct val="100000"/>
              </a:lnSpc>
              <a:spcBef>
                <a:spcPts val="0"/>
              </a:spcBef>
              <a:buNone/>
              <a:defRPr sz="1200" b="0" i="0">
                <a:solidFill>
                  <a:srgbClr val="FFFFFF"/>
                </a:solidFill>
                <a:latin typeface="Arimo"/>
                <a:ea typeface="Arimo"/>
                <a:cs typeface="Arimo"/>
                <a:sym typeface="Arimo"/>
              </a:defRPr>
            </a:lvl4pPr>
            <a:lvl5pPr marL="135463" lvl="4" indent="0">
              <a:lnSpc>
                <a:spcPct val="100000"/>
              </a:lnSpc>
              <a:spcBef>
                <a:spcPts val="0"/>
              </a:spcBef>
              <a:buNone/>
              <a:defRPr sz="1200" b="0" i="0">
                <a:solidFill>
                  <a:srgbClr val="FFFFFF"/>
                </a:solidFill>
                <a:latin typeface="Arimo"/>
                <a:ea typeface="Arimo"/>
                <a:cs typeface="Arimo"/>
                <a:sym typeface="Arimo"/>
              </a:defRPr>
            </a:lvl5pPr>
            <a:lvl6pPr marL="135463" lvl="5" indent="0">
              <a:lnSpc>
                <a:spcPct val="100000"/>
              </a:lnSpc>
              <a:spcBef>
                <a:spcPts val="0"/>
              </a:spcBef>
              <a:buNone/>
              <a:defRPr sz="1200" b="0" i="0">
                <a:solidFill>
                  <a:srgbClr val="FFFFFF"/>
                </a:solidFill>
                <a:latin typeface="Arimo"/>
                <a:ea typeface="Arimo"/>
                <a:cs typeface="Arimo"/>
                <a:sym typeface="Arimo"/>
              </a:defRPr>
            </a:lvl6pPr>
            <a:lvl7pPr marL="135463" lvl="6" indent="0">
              <a:lnSpc>
                <a:spcPct val="100000"/>
              </a:lnSpc>
              <a:spcBef>
                <a:spcPts val="0"/>
              </a:spcBef>
              <a:buNone/>
              <a:defRPr sz="1200" b="0" i="0">
                <a:solidFill>
                  <a:srgbClr val="FFFFFF"/>
                </a:solidFill>
                <a:latin typeface="Arimo"/>
                <a:ea typeface="Arimo"/>
                <a:cs typeface="Arimo"/>
                <a:sym typeface="Arimo"/>
              </a:defRPr>
            </a:lvl7pPr>
            <a:lvl8pPr marL="135463" lvl="7" indent="0">
              <a:lnSpc>
                <a:spcPct val="100000"/>
              </a:lnSpc>
              <a:spcBef>
                <a:spcPts val="0"/>
              </a:spcBef>
              <a:buNone/>
              <a:defRPr sz="1200" b="0" i="0">
                <a:solidFill>
                  <a:srgbClr val="FFFFFF"/>
                </a:solidFill>
                <a:latin typeface="Arimo"/>
                <a:ea typeface="Arimo"/>
                <a:cs typeface="Arimo"/>
                <a:sym typeface="Arimo"/>
              </a:defRPr>
            </a:lvl8pPr>
            <a:lvl9pPr marL="135463" lvl="8" indent="0">
              <a:lnSpc>
                <a:spcPct val="100000"/>
              </a:lnSpc>
              <a:spcBef>
                <a:spcPts val="0"/>
              </a:spcBef>
              <a:buNone/>
              <a:defRPr sz="1200" b="0" i="0">
                <a:solidFill>
                  <a:srgbClr val="FFFFFF"/>
                </a:solidFill>
                <a:latin typeface="Arimo"/>
                <a:ea typeface="Arimo"/>
                <a:cs typeface="Arimo"/>
                <a:sym typeface="Arimo"/>
              </a:defRPr>
            </a:lvl9pPr>
          </a:lstStyle>
          <a:p>
            <a:pPr marL="135463" lvl="0" indent="0" algn="l" rtl="0">
              <a:spcBef>
                <a:spcPts val="0"/>
              </a:spcBef>
              <a:spcAft>
                <a:spcPts val="0"/>
              </a:spcAft>
              <a:buNone/>
            </a:pPr>
            <a:fld id="{00000000-1234-1234-1234-123412341234}" type="slidenum">
              <a:rPr lang="en-US"/>
              <a:pPr marL="135463" lvl="0" indent="0" algn="l" rtl="0">
                <a:spcBef>
                  <a:spcPts val="0"/>
                </a:spcBef>
                <a:spcAft>
                  <a:spcPts val="0"/>
                </a:spcAft>
                <a:buNone/>
              </a:pPr>
              <a:t>‹#›</a:t>
            </a:fld>
            <a:endParaRPr sz="16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 id="2147483663" r:id="rId2"/>
    <p:sldLayoutId id="214748366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1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4.png"/><Relationship Id="rId4" Type="http://schemas.openxmlformats.org/officeDocument/2006/relationships/image" Target="../media/image22.jpeg"/><Relationship Id="rId9"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2">
          <a:extLst>
            <a:ext uri="{FF2B5EF4-FFF2-40B4-BE49-F238E27FC236}">
              <a16:creationId xmlns:a16="http://schemas.microsoft.com/office/drawing/2014/main" id="{391CD855-D2F9-BF39-C7ED-308833C0206D}"/>
            </a:ext>
          </a:extLst>
        </p:cNvPr>
        <p:cNvGrpSpPr/>
        <p:nvPr/>
      </p:nvGrpSpPr>
      <p:grpSpPr>
        <a:xfrm>
          <a:off x="0" y="0"/>
          <a:ext cx="0" cy="0"/>
          <a:chOff x="0" y="0"/>
          <a:chExt cx="0" cy="0"/>
        </a:xfrm>
      </p:grpSpPr>
      <p:sp>
        <p:nvSpPr>
          <p:cNvPr id="10" name="Google Shape;46;p7">
            <a:extLst>
              <a:ext uri="{FF2B5EF4-FFF2-40B4-BE49-F238E27FC236}">
                <a16:creationId xmlns:a16="http://schemas.microsoft.com/office/drawing/2014/main" id="{EDF81853-2CCC-E676-FD57-DEA52EE25C60}"/>
              </a:ext>
            </a:extLst>
          </p:cNvPr>
          <p:cNvSpPr/>
          <p:nvPr/>
        </p:nvSpPr>
        <p:spPr>
          <a:xfrm>
            <a:off x="8311896" y="0"/>
            <a:ext cx="3880104" cy="6858000"/>
          </a:xfrm>
          <a:prstGeom prst="rect">
            <a:avLst/>
          </a:prstGeom>
          <a:solidFill>
            <a:srgbClr val="215F9A"/>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50" name="Google Shape;50;p7">
            <a:extLst>
              <a:ext uri="{FF2B5EF4-FFF2-40B4-BE49-F238E27FC236}">
                <a16:creationId xmlns:a16="http://schemas.microsoft.com/office/drawing/2014/main" id="{E948C3E5-E1C6-D1E1-3CC1-8131FBDD6410}"/>
              </a:ext>
            </a:extLst>
          </p:cNvPr>
          <p:cNvSpPr txBox="1"/>
          <p:nvPr/>
        </p:nvSpPr>
        <p:spPr>
          <a:xfrm>
            <a:off x="365006" y="2664644"/>
            <a:ext cx="9046400" cy="1025946"/>
          </a:xfrm>
          <a:prstGeom prst="rect">
            <a:avLst/>
          </a:prstGeom>
          <a:noFill/>
          <a:ln>
            <a:noFill/>
          </a:ln>
        </p:spPr>
        <p:txBody>
          <a:bodyPr spcFirstLastPara="1" wrap="square" lIns="121900" tIns="121900" rIns="121900" bIns="121900" anchor="t" anchorCtr="0">
            <a:spAutoFit/>
          </a:bodyPr>
          <a:lstStyle/>
          <a:p>
            <a:r>
              <a:rPr lang="mk-MK" sz="5067" b="1" dirty="0">
                <a:solidFill>
                  <a:srgbClr val="003563"/>
                </a:solidFill>
                <a:latin typeface="Tahoma"/>
                <a:ea typeface="Tahoma"/>
                <a:cs typeface="Tahoma"/>
                <a:sym typeface="Tahoma"/>
              </a:rPr>
              <a:t>Безбеден интернет</a:t>
            </a:r>
          </a:p>
        </p:txBody>
      </p:sp>
      <p:sp>
        <p:nvSpPr>
          <p:cNvPr id="6" name="Google Shape;50;p7">
            <a:extLst>
              <a:ext uri="{FF2B5EF4-FFF2-40B4-BE49-F238E27FC236}">
                <a16:creationId xmlns:a16="http://schemas.microsoft.com/office/drawing/2014/main" id="{13993B0A-2112-645D-51F0-F44F1E62C768}"/>
              </a:ext>
            </a:extLst>
          </p:cNvPr>
          <p:cNvSpPr txBox="1"/>
          <p:nvPr/>
        </p:nvSpPr>
        <p:spPr>
          <a:xfrm>
            <a:off x="365007" y="3429000"/>
            <a:ext cx="9046400" cy="523180"/>
          </a:xfrm>
          <a:prstGeom prst="rect">
            <a:avLst/>
          </a:prstGeom>
          <a:noFill/>
          <a:ln>
            <a:noFill/>
          </a:ln>
        </p:spPr>
        <p:txBody>
          <a:bodyPr spcFirstLastPara="1" wrap="square" lIns="121900" tIns="121900" rIns="121900" bIns="121900" anchor="t" anchorCtr="0">
            <a:spAutoFit/>
          </a:bodyPr>
          <a:lstStyle/>
          <a:p>
            <a:r>
              <a:rPr lang="ru-RU" dirty="0">
                <a:solidFill>
                  <a:srgbClr val="003563"/>
                </a:solidFill>
              </a:rPr>
              <a:t>паметно и безбедно користење на интернетот</a:t>
            </a:r>
            <a:endParaRPr lang="mk-MK" b="1" dirty="0">
              <a:solidFill>
                <a:srgbClr val="003563"/>
              </a:solidFill>
              <a:latin typeface="Tahoma"/>
              <a:ea typeface="Tahoma"/>
              <a:cs typeface="Tahoma"/>
              <a:sym typeface="Tahoma"/>
            </a:endParaRPr>
          </a:p>
        </p:txBody>
      </p:sp>
      <p:pic>
        <p:nvPicPr>
          <p:cNvPr id="11" name="Google Shape;51;p7">
            <a:extLst>
              <a:ext uri="{FF2B5EF4-FFF2-40B4-BE49-F238E27FC236}">
                <a16:creationId xmlns:a16="http://schemas.microsoft.com/office/drawing/2014/main" id="{70F0D0EB-7852-C6B9-90FF-E753BF1CDEC8}"/>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65007" y="407613"/>
            <a:ext cx="1966713" cy="717884"/>
          </a:xfrm>
          <a:prstGeom prst="rect">
            <a:avLst/>
          </a:prstGeom>
          <a:noFill/>
          <a:ln>
            <a:noFill/>
          </a:ln>
        </p:spPr>
      </p:pic>
      <p:sp>
        <p:nvSpPr>
          <p:cNvPr id="3" name="Google Shape;62;p8">
            <a:extLst>
              <a:ext uri="{FF2B5EF4-FFF2-40B4-BE49-F238E27FC236}">
                <a16:creationId xmlns:a16="http://schemas.microsoft.com/office/drawing/2014/main" id="{E06D0A30-0823-78FA-A55F-5665AD20B1FA}"/>
              </a:ext>
            </a:extLst>
          </p:cNvPr>
          <p:cNvSpPr/>
          <p:nvPr/>
        </p:nvSpPr>
        <p:spPr>
          <a:xfrm>
            <a:off x="8595359" y="1676921"/>
            <a:ext cx="3596641" cy="3504158"/>
          </a:xfrm>
          <a:custGeom>
            <a:avLst/>
            <a:gdLst/>
            <a:ahLst/>
            <a:cxnLst/>
            <a:rect l="l" t="t" r="r" b="b"/>
            <a:pathLst>
              <a:path w="4105275" h="4592955" extrusionOk="0">
                <a:moveTo>
                  <a:pt x="2114842" y="626325"/>
                </a:moveTo>
                <a:lnTo>
                  <a:pt x="2062518" y="628129"/>
                </a:lnTo>
                <a:lnTo>
                  <a:pt x="2011184" y="633450"/>
                </a:lnTo>
                <a:lnTo>
                  <a:pt x="1960943" y="642188"/>
                </a:lnTo>
                <a:lnTo>
                  <a:pt x="1911908" y="654215"/>
                </a:lnTo>
                <a:lnTo>
                  <a:pt x="1864207" y="669417"/>
                </a:lnTo>
                <a:lnTo>
                  <a:pt x="1817979" y="687654"/>
                </a:lnTo>
                <a:lnTo>
                  <a:pt x="1773313" y="708825"/>
                </a:lnTo>
                <a:lnTo>
                  <a:pt x="1730349" y="732802"/>
                </a:lnTo>
                <a:lnTo>
                  <a:pt x="1689201" y="759472"/>
                </a:lnTo>
                <a:lnTo>
                  <a:pt x="1649996" y="788708"/>
                </a:lnTo>
                <a:lnTo>
                  <a:pt x="1612861" y="820394"/>
                </a:lnTo>
                <a:lnTo>
                  <a:pt x="1577898" y="854405"/>
                </a:lnTo>
                <a:lnTo>
                  <a:pt x="1544116" y="891882"/>
                </a:lnTo>
                <a:lnTo>
                  <a:pt x="1512925" y="931595"/>
                </a:lnTo>
                <a:lnTo>
                  <a:pt x="1484464" y="973416"/>
                </a:lnTo>
                <a:lnTo>
                  <a:pt x="1458849" y="1017206"/>
                </a:lnTo>
                <a:lnTo>
                  <a:pt x="1436230" y="1062837"/>
                </a:lnTo>
                <a:lnTo>
                  <a:pt x="1416723" y="1110157"/>
                </a:lnTo>
                <a:lnTo>
                  <a:pt x="1400467" y="1159065"/>
                </a:lnTo>
                <a:lnTo>
                  <a:pt x="1387589" y="1209408"/>
                </a:lnTo>
                <a:lnTo>
                  <a:pt x="1378242" y="1261059"/>
                </a:lnTo>
                <a:lnTo>
                  <a:pt x="1372527" y="1313878"/>
                </a:lnTo>
                <a:lnTo>
                  <a:pt x="1370596" y="1367726"/>
                </a:lnTo>
                <a:lnTo>
                  <a:pt x="1369009" y="1318983"/>
                </a:lnTo>
                <a:lnTo>
                  <a:pt x="1364322" y="1271079"/>
                </a:lnTo>
                <a:lnTo>
                  <a:pt x="1356639" y="1224102"/>
                </a:lnTo>
                <a:lnTo>
                  <a:pt x="1346047" y="1178179"/>
                </a:lnTo>
                <a:lnTo>
                  <a:pt x="1332649" y="1133386"/>
                </a:lnTo>
                <a:lnTo>
                  <a:pt x="1316532" y="1089825"/>
                </a:lnTo>
                <a:lnTo>
                  <a:pt x="1297813" y="1047584"/>
                </a:lnTo>
                <a:lnTo>
                  <a:pt x="1276591" y="1006792"/>
                </a:lnTo>
                <a:lnTo>
                  <a:pt x="1252943" y="967511"/>
                </a:lnTo>
                <a:lnTo>
                  <a:pt x="1226985" y="929855"/>
                </a:lnTo>
                <a:lnTo>
                  <a:pt x="1198803" y="893927"/>
                </a:lnTo>
                <a:lnTo>
                  <a:pt x="1168501" y="859815"/>
                </a:lnTo>
                <a:lnTo>
                  <a:pt x="1136180" y="827620"/>
                </a:lnTo>
                <a:lnTo>
                  <a:pt x="1101940" y="797433"/>
                </a:lnTo>
                <a:lnTo>
                  <a:pt x="1065872" y="769366"/>
                </a:lnTo>
                <a:lnTo>
                  <a:pt x="1028065" y="743508"/>
                </a:lnTo>
                <a:lnTo>
                  <a:pt x="988644" y="719950"/>
                </a:lnTo>
                <a:lnTo>
                  <a:pt x="947686" y="698804"/>
                </a:lnTo>
                <a:lnTo>
                  <a:pt x="905294" y="680161"/>
                </a:lnTo>
                <a:lnTo>
                  <a:pt x="861568" y="664121"/>
                </a:lnTo>
                <a:lnTo>
                  <a:pt x="816597" y="650773"/>
                </a:lnTo>
                <a:lnTo>
                  <a:pt x="770496" y="640219"/>
                </a:lnTo>
                <a:lnTo>
                  <a:pt x="723353" y="632561"/>
                </a:lnTo>
                <a:lnTo>
                  <a:pt x="675259" y="627900"/>
                </a:lnTo>
                <a:lnTo>
                  <a:pt x="626338" y="626325"/>
                </a:lnTo>
                <a:lnTo>
                  <a:pt x="626338" y="2114816"/>
                </a:lnTo>
                <a:lnTo>
                  <a:pt x="2114842" y="2114816"/>
                </a:lnTo>
                <a:lnTo>
                  <a:pt x="2114842" y="626325"/>
                </a:lnTo>
                <a:close/>
              </a:path>
              <a:path w="4105275" h="4592955" extrusionOk="0">
                <a:moveTo>
                  <a:pt x="2114880" y="2314651"/>
                </a:moveTo>
                <a:lnTo>
                  <a:pt x="1071638" y="2314651"/>
                </a:lnTo>
                <a:lnTo>
                  <a:pt x="1023112" y="2317331"/>
                </a:lnTo>
                <a:lnTo>
                  <a:pt x="976109" y="2325166"/>
                </a:lnTo>
                <a:lnTo>
                  <a:pt x="930884" y="2337879"/>
                </a:lnTo>
                <a:lnTo>
                  <a:pt x="887717" y="2355215"/>
                </a:lnTo>
                <a:lnTo>
                  <a:pt x="846874" y="2376868"/>
                </a:lnTo>
                <a:lnTo>
                  <a:pt x="808647" y="2402560"/>
                </a:lnTo>
                <a:lnTo>
                  <a:pt x="773277" y="2432037"/>
                </a:lnTo>
                <a:lnTo>
                  <a:pt x="741057" y="2465006"/>
                </a:lnTo>
                <a:lnTo>
                  <a:pt x="712254" y="2501201"/>
                </a:lnTo>
                <a:lnTo>
                  <a:pt x="687133" y="2540317"/>
                </a:lnTo>
                <a:lnTo>
                  <a:pt x="665962" y="2582100"/>
                </a:lnTo>
                <a:lnTo>
                  <a:pt x="649033" y="2626271"/>
                </a:lnTo>
                <a:lnTo>
                  <a:pt x="636600" y="2672537"/>
                </a:lnTo>
                <a:lnTo>
                  <a:pt x="628942" y="2720632"/>
                </a:lnTo>
                <a:lnTo>
                  <a:pt x="626338" y="2770276"/>
                </a:lnTo>
                <a:lnTo>
                  <a:pt x="626338" y="2810827"/>
                </a:lnTo>
                <a:lnTo>
                  <a:pt x="628548" y="2858617"/>
                </a:lnTo>
                <a:lnTo>
                  <a:pt x="635076" y="2905125"/>
                </a:lnTo>
                <a:lnTo>
                  <a:pt x="645706" y="2950133"/>
                </a:lnTo>
                <a:lnTo>
                  <a:pt x="660222" y="2993440"/>
                </a:lnTo>
                <a:lnTo>
                  <a:pt x="678446" y="3034830"/>
                </a:lnTo>
                <a:lnTo>
                  <a:pt x="700151" y="3074111"/>
                </a:lnTo>
                <a:lnTo>
                  <a:pt x="725157" y="3111068"/>
                </a:lnTo>
                <a:lnTo>
                  <a:pt x="753237" y="3145498"/>
                </a:lnTo>
                <a:lnTo>
                  <a:pt x="784199" y="3177184"/>
                </a:lnTo>
                <a:lnTo>
                  <a:pt x="817841" y="3205911"/>
                </a:lnTo>
                <a:lnTo>
                  <a:pt x="853960" y="3231489"/>
                </a:lnTo>
                <a:lnTo>
                  <a:pt x="892352" y="3253702"/>
                </a:lnTo>
                <a:lnTo>
                  <a:pt x="932815" y="3272345"/>
                </a:lnTo>
                <a:lnTo>
                  <a:pt x="975131" y="3287204"/>
                </a:lnTo>
                <a:lnTo>
                  <a:pt x="1019124" y="3298075"/>
                </a:lnTo>
                <a:lnTo>
                  <a:pt x="1064564" y="3304756"/>
                </a:lnTo>
                <a:lnTo>
                  <a:pt x="1111275" y="3307016"/>
                </a:lnTo>
                <a:lnTo>
                  <a:pt x="626338" y="3307016"/>
                </a:lnTo>
                <a:lnTo>
                  <a:pt x="626338" y="3803192"/>
                </a:lnTo>
                <a:lnTo>
                  <a:pt x="1669592" y="3803192"/>
                </a:lnTo>
                <a:lnTo>
                  <a:pt x="1718106" y="3800525"/>
                </a:lnTo>
                <a:lnTo>
                  <a:pt x="1765109" y="3792690"/>
                </a:lnTo>
                <a:lnTo>
                  <a:pt x="1810334" y="3779977"/>
                </a:lnTo>
                <a:lnTo>
                  <a:pt x="1853488" y="3762641"/>
                </a:lnTo>
                <a:lnTo>
                  <a:pt x="1894332" y="3740988"/>
                </a:lnTo>
                <a:lnTo>
                  <a:pt x="1932571" y="3715296"/>
                </a:lnTo>
                <a:lnTo>
                  <a:pt x="1967928" y="3685819"/>
                </a:lnTo>
                <a:lnTo>
                  <a:pt x="2000148" y="3652850"/>
                </a:lnTo>
                <a:lnTo>
                  <a:pt x="2028964" y="3616655"/>
                </a:lnTo>
                <a:lnTo>
                  <a:pt x="2054072" y="3577539"/>
                </a:lnTo>
                <a:lnTo>
                  <a:pt x="2075243" y="3535756"/>
                </a:lnTo>
                <a:lnTo>
                  <a:pt x="2092172" y="3491585"/>
                </a:lnTo>
                <a:lnTo>
                  <a:pt x="2104605" y="3445319"/>
                </a:lnTo>
                <a:lnTo>
                  <a:pt x="2112264" y="3397224"/>
                </a:lnTo>
                <a:lnTo>
                  <a:pt x="2114880" y="3347580"/>
                </a:lnTo>
                <a:lnTo>
                  <a:pt x="2114880" y="3266452"/>
                </a:lnTo>
                <a:lnTo>
                  <a:pt x="2112264" y="3216821"/>
                </a:lnTo>
                <a:lnTo>
                  <a:pt x="2104605" y="3168713"/>
                </a:lnTo>
                <a:lnTo>
                  <a:pt x="2092172" y="3122447"/>
                </a:lnTo>
                <a:lnTo>
                  <a:pt x="2075243" y="3078289"/>
                </a:lnTo>
                <a:lnTo>
                  <a:pt x="2054072" y="3036506"/>
                </a:lnTo>
                <a:lnTo>
                  <a:pt x="2028964" y="2997377"/>
                </a:lnTo>
                <a:lnTo>
                  <a:pt x="2000148" y="2961195"/>
                </a:lnTo>
                <a:lnTo>
                  <a:pt x="1967928" y="2928226"/>
                </a:lnTo>
                <a:lnTo>
                  <a:pt x="1932571" y="2898749"/>
                </a:lnTo>
                <a:lnTo>
                  <a:pt x="1894332" y="2873044"/>
                </a:lnTo>
                <a:lnTo>
                  <a:pt x="1853488" y="2851391"/>
                </a:lnTo>
                <a:lnTo>
                  <a:pt x="1810334" y="2834068"/>
                </a:lnTo>
                <a:lnTo>
                  <a:pt x="1765109" y="2821343"/>
                </a:lnTo>
                <a:lnTo>
                  <a:pt x="1718106" y="2813507"/>
                </a:lnTo>
                <a:lnTo>
                  <a:pt x="1669592" y="2810840"/>
                </a:lnTo>
                <a:lnTo>
                  <a:pt x="2114880" y="2810827"/>
                </a:lnTo>
                <a:lnTo>
                  <a:pt x="2114880" y="2314651"/>
                </a:lnTo>
                <a:close/>
              </a:path>
              <a:path w="4105275" h="4592955" extrusionOk="0">
                <a:moveTo>
                  <a:pt x="3804285" y="626300"/>
                </a:moveTo>
                <a:lnTo>
                  <a:pt x="2988056" y="626300"/>
                </a:lnTo>
                <a:lnTo>
                  <a:pt x="2988056" y="947420"/>
                </a:lnTo>
                <a:lnTo>
                  <a:pt x="2957728" y="909980"/>
                </a:lnTo>
                <a:lnTo>
                  <a:pt x="2924949" y="874369"/>
                </a:lnTo>
                <a:lnTo>
                  <a:pt x="2889821" y="840714"/>
                </a:lnTo>
                <a:lnTo>
                  <a:pt x="2852483" y="809117"/>
                </a:lnTo>
                <a:lnTo>
                  <a:pt x="2815793" y="781596"/>
                </a:lnTo>
                <a:lnTo>
                  <a:pt x="2777350" y="756031"/>
                </a:lnTo>
                <a:lnTo>
                  <a:pt x="2737256" y="732510"/>
                </a:lnTo>
                <a:lnTo>
                  <a:pt x="2695600" y="711111"/>
                </a:lnTo>
                <a:lnTo>
                  <a:pt x="2652484" y="691908"/>
                </a:lnTo>
                <a:lnTo>
                  <a:pt x="2607983" y="675005"/>
                </a:lnTo>
                <a:lnTo>
                  <a:pt x="2562199" y="660476"/>
                </a:lnTo>
                <a:lnTo>
                  <a:pt x="2515222" y="648398"/>
                </a:lnTo>
                <a:lnTo>
                  <a:pt x="2467140" y="638860"/>
                </a:lnTo>
                <a:lnTo>
                  <a:pt x="2418054" y="631939"/>
                </a:lnTo>
                <a:lnTo>
                  <a:pt x="2368042" y="627722"/>
                </a:lnTo>
                <a:lnTo>
                  <a:pt x="2317204" y="626300"/>
                </a:lnTo>
                <a:lnTo>
                  <a:pt x="2315667" y="626300"/>
                </a:lnTo>
                <a:lnTo>
                  <a:pt x="2315667" y="2114816"/>
                </a:lnTo>
                <a:lnTo>
                  <a:pt x="3804285" y="2114816"/>
                </a:lnTo>
                <a:lnTo>
                  <a:pt x="3802570" y="2063851"/>
                </a:lnTo>
                <a:lnTo>
                  <a:pt x="3797516" y="2013813"/>
                </a:lnTo>
                <a:lnTo>
                  <a:pt x="3789222" y="1964804"/>
                </a:lnTo>
                <a:lnTo>
                  <a:pt x="3777805" y="1916938"/>
                </a:lnTo>
                <a:lnTo>
                  <a:pt x="3763378" y="1870329"/>
                </a:lnTo>
                <a:lnTo>
                  <a:pt x="3746042" y="1825078"/>
                </a:lnTo>
                <a:lnTo>
                  <a:pt x="3725900" y="1781314"/>
                </a:lnTo>
                <a:lnTo>
                  <a:pt x="3703078" y="1739125"/>
                </a:lnTo>
                <a:lnTo>
                  <a:pt x="3677678" y="1698650"/>
                </a:lnTo>
                <a:lnTo>
                  <a:pt x="3649815" y="1659978"/>
                </a:lnTo>
                <a:lnTo>
                  <a:pt x="3619589" y="1623225"/>
                </a:lnTo>
                <a:lnTo>
                  <a:pt x="3587127" y="1588490"/>
                </a:lnTo>
                <a:lnTo>
                  <a:pt x="3552545" y="1555902"/>
                </a:lnTo>
                <a:lnTo>
                  <a:pt x="3515931" y="1525549"/>
                </a:lnTo>
                <a:lnTo>
                  <a:pt x="3477412" y="1497571"/>
                </a:lnTo>
                <a:lnTo>
                  <a:pt x="3437077" y="1472082"/>
                </a:lnTo>
                <a:lnTo>
                  <a:pt x="3395065" y="1449158"/>
                </a:lnTo>
                <a:lnTo>
                  <a:pt x="3351453" y="1428940"/>
                </a:lnTo>
                <a:lnTo>
                  <a:pt x="3306381" y="1411541"/>
                </a:lnTo>
                <a:lnTo>
                  <a:pt x="3259950" y="1397038"/>
                </a:lnTo>
                <a:lnTo>
                  <a:pt x="3212274" y="1385582"/>
                </a:lnTo>
                <a:lnTo>
                  <a:pt x="3163455" y="1377251"/>
                </a:lnTo>
                <a:lnTo>
                  <a:pt x="3113621" y="1372184"/>
                </a:lnTo>
                <a:lnTo>
                  <a:pt x="3062871" y="1370457"/>
                </a:lnTo>
                <a:lnTo>
                  <a:pt x="3111614" y="1368882"/>
                </a:lnTo>
                <a:lnTo>
                  <a:pt x="3159518" y="1364195"/>
                </a:lnTo>
                <a:lnTo>
                  <a:pt x="3206496" y="1356512"/>
                </a:lnTo>
                <a:lnTo>
                  <a:pt x="3252419" y="1345920"/>
                </a:lnTo>
                <a:lnTo>
                  <a:pt x="3297212" y="1332534"/>
                </a:lnTo>
                <a:lnTo>
                  <a:pt x="3340773" y="1316431"/>
                </a:lnTo>
                <a:lnTo>
                  <a:pt x="3383013" y="1297711"/>
                </a:lnTo>
                <a:lnTo>
                  <a:pt x="3423805" y="1276489"/>
                </a:lnTo>
                <a:lnTo>
                  <a:pt x="3463086" y="1252855"/>
                </a:lnTo>
                <a:lnTo>
                  <a:pt x="3500742" y="1226896"/>
                </a:lnTo>
                <a:lnTo>
                  <a:pt x="3536670" y="1198727"/>
                </a:lnTo>
                <a:lnTo>
                  <a:pt x="3570782" y="1168438"/>
                </a:lnTo>
                <a:lnTo>
                  <a:pt x="3602977" y="1136116"/>
                </a:lnTo>
                <a:lnTo>
                  <a:pt x="3633165" y="1101877"/>
                </a:lnTo>
                <a:lnTo>
                  <a:pt x="3661232" y="1065822"/>
                </a:lnTo>
                <a:lnTo>
                  <a:pt x="3687089" y="1028026"/>
                </a:lnTo>
                <a:lnTo>
                  <a:pt x="3710648" y="988606"/>
                </a:lnTo>
                <a:lnTo>
                  <a:pt x="3731793" y="947648"/>
                </a:lnTo>
                <a:lnTo>
                  <a:pt x="3750437" y="905256"/>
                </a:lnTo>
                <a:lnTo>
                  <a:pt x="3766477" y="861542"/>
                </a:lnTo>
                <a:lnTo>
                  <a:pt x="3779824" y="816571"/>
                </a:lnTo>
                <a:lnTo>
                  <a:pt x="3790378" y="770470"/>
                </a:lnTo>
                <a:lnTo>
                  <a:pt x="3798036" y="723328"/>
                </a:lnTo>
                <a:lnTo>
                  <a:pt x="3802697" y="675246"/>
                </a:lnTo>
                <a:lnTo>
                  <a:pt x="3804285" y="626300"/>
                </a:lnTo>
                <a:close/>
              </a:path>
              <a:path w="4105275" h="4592955" extrusionOk="0">
                <a:moveTo>
                  <a:pt x="3804310" y="2314651"/>
                </a:moveTo>
                <a:lnTo>
                  <a:pt x="2987979" y="2314651"/>
                </a:lnTo>
                <a:lnTo>
                  <a:pt x="2987979" y="2635808"/>
                </a:lnTo>
                <a:lnTo>
                  <a:pt x="2959277" y="2600248"/>
                </a:lnTo>
                <a:lnTo>
                  <a:pt x="2928366" y="2566327"/>
                </a:lnTo>
                <a:lnTo>
                  <a:pt x="2895333" y="2534145"/>
                </a:lnTo>
                <a:lnTo>
                  <a:pt x="2860281" y="2503805"/>
                </a:lnTo>
                <a:lnTo>
                  <a:pt x="2823311" y="2475382"/>
                </a:lnTo>
                <a:lnTo>
                  <a:pt x="2784525" y="2448953"/>
                </a:lnTo>
                <a:lnTo>
                  <a:pt x="2744000" y="2424633"/>
                </a:lnTo>
                <a:lnTo>
                  <a:pt x="2701836" y="2402497"/>
                </a:lnTo>
                <a:lnTo>
                  <a:pt x="2658135" y="2382634"/>
                </a:lnTo>
                <a:lnTo>
                  <a:pt x="2612999" y="2365133"/>
                </a:lnTo>
                <a:lnTo>
                  <a:pt x="2566517" y="2350071"/>
                </a:lnTo>
                <a:lnTo>
                  <a:pt x="2518791" y="2337562"/>
                </a:lnTo>
                <a:lnTo>
                  <a:pt x="2469908" y="2327668"/>
                </a:lnTo>
                <a:lnTo>
                  <a:pt x="2419972" y="2320506"/>
                </a:lnTo>
                <a:lnTo>
                  <a:pt x="2369070" y="2316137"/>
                </a:lnTo>
                <a:lnTo>
                  <a:pt x="2317318" y="2314651"/>
                </a:lnTo>
                <a:lnTo>
                  <a:pt x="2315756" y="2314651"/>
                </a:lnTo>
                <a:lnTo>
                  <a:pt x="2315756" y="3803192"/>
                </a:lnTo>
                <a:lnTo>
                  <a:pt x="3132086" y="3803192"/>
                </a:lnTo>
                <a:lnTo>
                  <a:pt x="3132086" y="3482035"/>
                </a:lnTo>
                <a:lnTo>
                  <a:pt x="3160776" y="3517620"/>
                </a:lnTo>
                <a:lnTo>
                  <a:pt x="3191687" y="3551529"/>
                </a:lnTo>
                <a:lnTo>
                  <a:pt x="3224720" y="3583711"/>
                </a:lnTo>
                <a:lnTo>
                  <a:pt x="3259772" y="3614051"/>
                </a:lnTo>
                <a:lnTo>
                  <a:pt x="3296742" y="3642487"/>
                </a:lnTo>
                <a:lnTo>
                  <a:pt x="3335528" y="3668903"/>
                </a:lnTo>
                <a:lnTo>
                  <a:pt x="3376053" y="3693223"/>
                </a:lnTo>
                <a:lnTo>
                  <a:pt x="3418217" y="3715359"/>
                </a:lnTo>
                <a:lnTo>
                  <a:pt x="3461918" y="3735222"/>
                </a:lnTo>
                <a:lnTo>
                  <a:pt x="3507054" y="3752735"/>
                </a:lnTo>
                <a:lnTo>
                  <a:pt x="3553536" y="3767785"/>
                </a:lnTo>
                <a:lnTo>
                  <a:pt x="3601262" y="3780294"/>
                </a:lnTo>
                <a:lnTo>
                  <a:pt x="3650145" y="3790188"/>
                </a:lnTo>
                <a:lnTo>
                  <a:pt x="3700081" y="3797350"/>
                </a:lnTo>
                <a:lnTo>
                  <a:pt x="3750983" y="3801719"/>
                </a:lnTo>
                <a:lnTo>
                  <a:pt x="3802748" y="3803192"/>
                </a:lnTo>
                <a:lnTo>
                  <a:pt x="3804310" y="3803192"/>
                </a:lnTo>
                <a:lnTo>
                  <a:pt x="3804310" y="2314651"/>
                </a:lnTo>
                <a:close/>
              </a:path>
              <a:path w="4105275" h="4592955" extrusionOk="0">
                <a:moveTo>
                  <a:pt x="4105084" y="0"/>
                </a:moveTo>
                <a:lnTo>
                  <a:pt x="299897" y="0"/>
                </a:lnTo>
                <a:lnTo>
                  <a:pt x="251320" y="3937"/>
                </a:lnTo>
                <a:lnTo>
                  <a:pt x="205206" y="15328"/>
                </a:lnTo>
                <a:lnTo>
                  <a:pt x="162191" y="33566"/>
                </a:lnTo>
                <a:lnTo>
                  <a:pt x="122897" y="58026"/>
                </a:lnTo>
                <a:lnTo>
                  <a:pt x="87934" y="88061"/>
                </a:lnTo>
                <a:lnTo>
                  <a:pt x="57937" y="123075"/>
                </a:lnTo>
                <a:lnTo>
                  <a:pt x="33515" y="162433"/>
                </a:lnTo>
                <a:lnTo>
                  <a:pt x="15303" y="205524"/>
                </a:lnTo>
                <a:lnTo>
                  <a:pt x="3924" y="251701"/>
                </a:lnTo>
                <a:lnTo>
                  <a:pt x="0" y="300342"/>
                </a:lnTo>
                <a:lnTo>
                  <a:pt x="0" y="4096270"/>
                </a:lnTo>
                <a:lnTo>
                  <a:pt x="3606" y="4145407"/>
                </a:lnTo>
                <a:lnTo>
                  <a:pt x="14109" y="4192308"/>
                </a:lnTo>
                <a:lnTo>
                  <a:pt x="30988" y="4236478"/>
                </a:lnTo>
                <a:lnTo>
                  <a:pt x="53695" y="4277411"/>
                </a:lnTo>
                <a:lnTo>
                  <a:pt x="81749" y="4314558"/>
                </a:lnTo>
                <a:lnTo>
                  <a:pt x="114604" y="4347413"/>
                </a:lnTo>
                <a:lnTo>
                  <a:pt x="151752" y="4375455"/>
                </a:lnTo>
                <a:lnTo>
                  <a:pt x="192684" y="4398175"/>
                </a:lnTo>
                <a:lnTo>
                  <a:pt x="236855" y="4415040"/>
                </a:lnTo>
                <a:lnTo>
                  <a:pt x="283768" y="4425543"/>
                </a:lnTo>
                <a:lnTo>
                  <a:pt x="332905" y="4429150"/>
                </a:lnTo>
                <a:lnTo>
                  <a:pt x="2367076" y="4429150"/>
                </a:lnTo>
                <a:lnTo>
                  <a:pt x="2381504" y="4473587"/>
                </a:lnTo>
                <a:lnTo>
                  <a:pt x="2405240" y="4512907"/>
                </a:lnTo>
                <a:lnTo>
                  <a:pt x="2436939" y="4545787"/>
                </a:lnTo>
                <a:lnTo>
                  <a:pt x="2475280" y="4570908"/>
                </a:lnTo>
                <a:lnTo>
                  <a:pt x="2518968" y="4586948"/>
                </a:lnTo>
                <a:lnTo>
                  <a:pt x="2566657" y="4592586"/>
                </a:lnTo>
                <a:lnTo>
                  <a:pt x="2613279" y="4587202"/>
                </a:lnTo>
                <a:lnTo>
                  <a:pt x="2656103" y="4571873"/>
                </a:lnTo>
                <a:lnTo>
                  <a:pt x="2693911" y="4547806"/>
                </a:lnTo>
                <a:lnTo>
                  <a:pt x="2725445" y="4516259"/>
                </a:lnTo>
                <a:lnTo>
                  <a:pt x="2749512" y="4478464"/>
                </a:lnTo>
                <a:lnTo>
                  <a:pt x="2764840" y="4435627"/>
                </a:lnTo>
                <a:lnTo>
                  <a:pt x="2770238" y="4388993"/>
                </a:lnTo>
                <a:lnTo>
                  <a:pt x="2765590" y="4348835"/>
                </a:lnTo>
                <a:lnTo>
                  <a:pt x="2749512" y="4299547"/>
                </a:lnTo>
                <a:lnTo>
                  <a:pt x="2725445" y="4261739"/>
                </a:lnTo>
                <a:lnTo>
                  <a:pt x="2693911" y="4230205"/>
                </a:lnTo>
                <a:lnTo>
                  <a:pt x="2656103" y="4206138"/>
                </a:lnTo>
                <a:lnTo>
                  <a:pt x="2613279" y="4190809"/>
                </a:lnTo>
                <a:lnTo>
                  <a:pt x="2566657" y="4185412"/>
                </a:lnTo>
                <a:lnTo>
                  <a:pt x="2518968" y="4191063"/>
                </a:lnTo>
                <a:lnTo>
                  <a:pt x="2475280" y="4207103"/>
                </a:lnTo>
                <a:lnTo>
                  <a:pt x="2436939" y="4232224"/>
                </a:lnTo>
                <a:lnTo>
                  <a:pt x="2405240" y="4265104"/>
                </a:lnTo>
                <a:lnTo>
                  <a:pt x="2381504" y="4304411"/>
                </a:lnTo>
                <a:lnTo>
                  <a:pt x="2367076" y="4348835"/>
                </a:lnTo>
                <a:lnTo>
                  <a:pt x="332905" y="4348835"/>
                </a:lnTo>
                <a:lnTo>
                  <a:pt x="287553" y="4344771"/>
                </a:lnTo>
                <a:lnTo>
                  <a:pt x="244843" y="4333011"/>
                </a:lnTo>
                <a:lnTo>
                  <a:pt x="205511" y="4314304"/>
                </a:lnTo>
                <a:lnTo>
                  <a:pt x="170243" y="4289374"/>
                </a:lnTo>
                <a:lnTo>
                  <a:pt x="139788" y="4258907"/>
                </a:lnTo>
                <a:lnTo>
                  <a:pt x="114846" y="4223651"/>
                </a:lnTo>
                <a:lnTo>
                  <a:pt x="96151" y="4184319"/>
                </a:lnTo>
                <a:lnTo>
                  <a:pt x="84391" y="4141622"/>
                </a:lnTo>
                <a:lnTo>
                  <a:pt x="80327" y="4096270"/>
                </a:lnTo>
                <a:lnTo>
                  <a:pt x="80327" y="300342"/>
                </a:lnTo>
                <a:lnTo>
                  <a:pt x="84785" y="256057"/>
                </a:lnTo>
                <a:lnTo>
                  <a:pt x="97599" y="214782"/>
                </a:lnTo>
                <a:lnTo>
                  <a:pt x="117868" y="177406"/>
                </a:lnTo>
                <a:lnTo>
                  <a:pt x="144703" y="144830"/>
                </a:lnTo>
                <a:lnTo>
                  <a:pt x="177215" y="117944"/>
                </a:lnTo>
                <a:lnTo>
                  <a:pt x="214515" y="97637"/>
                </a:lnTo>
                <a:lnTo>
                  <a:pt x="255701" y="84797"/>
                </a:lnTo>
                <a:lnTo>
                  <a:pt x="299910" y="80314"/>
                </a:lnTo>
                <a:lnTo>
                  <a:pt x="4105084" y="80314"/>
                </a:lnTo>
                <a:lnTo>
                  <a:pt x="4105084" y="0"/>
                </a:lnTo>
                <a:close/>
              </a:path>
            </a:pathLst>
          </a:custGeom>
          <a:solidFill>
            <a:srgbClr val="003563">
              <a:alpha val="52000"/>
            </a:srgbClr>
          </a:solidFill>
          <a:ln>
            <a:noFill/>
          </a:ln>
        </p:spPr>
        <p:txBody>
          <a:bodyPr spcFirstLastPara="1" wrap="square" lIns="0" tIns="0" rIns="0" bIns="0" anchor="t" anchorCtr="0">
            <a:noAutofit/>
          </a:bodyPr>
          <a:lstStyle/>
          <a:p>
            <a:endParaRPr sz="1600" dirty="0"/>
          </a:p>
        </p:txBody>
      </p:sp>
    </p:spTree>
    <p:extLst>
      <p:ext uri="{BB962C8B-B14F-4D97-AF65-F5344CB8AC3E}">
        <p14:creationId xmlns:p14="http://schemas.microsoft.com/office/powerpoint/2010/main" val="57108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B7F5C958-7FDB-8727-F905-BA8148306104}"/>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383A557F-AC69-8CA2-A6EF-10414387D923}"/>
              </a:ext>
            </a:extLst>
          </p:cNvPr>
          <p:cNvSpPr/>
          <p:nvPr/>
        </p:nvSpPr>
        <p:spPr>
          <a:xfrm>
            <a:off x="-1" y="6549122"/>
            <a:ext cx="12192001" cy="308878"/>
          </a:xfrm>
          <a:prstGeom prst="rect">
            <a:avLst/>
          </a:prstGeom>
          <a:solidFill>
            <a:srgbClr val="48599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6" name="Google Shape;120;p11">
            <a:extLst>
              <a:ext uri="{FF2B5EF4-FFF2-40B4-BE49-F238E27FC236}">
                <a16:creationId xmlns:a16="http://schemas.microsoft.com/office/drawing/2014/main" id="{7DBDC7AC-6CF0-F68D-F85C-1D11B564DC2A}"/>
              </a:ext>
            </a:extLst>
          </p:cNvPr>
          <p:cNvSpPr txBox="1">
            <a:spLocks/>
          </p:cNvSpPr>
          <p:nvPr/>
        </p:nvSpPr>
        <p:spPr>
          <a:xfrm>
            <a:off x="362725" y="1231543"/>
            <a:ext cx="11445448" cy="1333726"/>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mk-MK" sz="3200" b="1" dirty="0">
                <a:solidFill>
                  <a:srgbClr val="003563"/>
                </a:solidFill>
                <a:ea typeface="Tahoma"/>
              </a:rPr>
              <a:t>Социјален инженеринг</a:t>
            </a:r>
            <a:endParaRPr lang="en-US" sz="3200" dirty="0">
              <a:ea typeface="Tahoma"/>
            </a:endParaRPr>
          </a:p>
          <a:p>
            <a:pPr marL="16510" algn="ctr"/>
            <a:endParaRPr lang="en-US" sz="3200" dirty="0"/>
          </a:p>
        </p:txBody>
      </p:sp>
      <p:sp>
        <p:nvSpPr>
          <p:cNvPr id="7" name="Google Shape;124;p11">
            <a:extLst>
              <a:ext uri="{FF2B5EF4-FFF2-40B4-BE49-F238E27FC236}">
                <a16:creationId xmlns:a16="http://schemas.microsoft.com/office/drawing/2014/main" id="{8C5ABD02-566E-98E8-E39D-48ED72AEC6AD}"/>
              </a:ext>
            </a:extLst>
          </p:cNvPr>
          <p:cNvSpPr txBox="1"/>
          <p:nvPr/>
        </p:nvSpPr>
        <p:spPr>
          <a:xfrm>
            <a:off x="904421" y="2371822"/>
            <a:ext cx="10383156" cy="2824024"/>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4999"/>
              </a:lnSpc>
            </a:pPr>
            <a:r>
              <a:rPr lang="mk-MK" sz="2250" dirty="0">
                <a:solidFill>
                  <a:srgbClr val="003563"/>
                </a:solidFill>
                <a:ea typeface="Tahoma"/>
                <a:sym typeface="Tahoma"/>
              </a:rPr>
              <a:t>Напаѓачите кои користат социјален инженеринг, често се претставуваат како пријатели, колеги или авторитетни лица за да ја добијат вашата доверба. Со оваа техника, тие можат да манипулираат и да ве убедат да споделите доверливи информации или да направите несигурни активности. За да се заштитите, бидете скептични кон неочекувани барања за информации, дури и ако доаѓаат од познати лица, и секогаш потврдете ја идентитетот на лицето преку друг канал на комуникација.</a:t>
            </a:r>
            <a:endParaRPr lang="en-US" sz="2250" dirty="0">
              <a:solidFill>
                <a:srgbClr val="003563"/>
              </a:solidFill>
              <a:ea typeface="Tahoma"/>
              <a:sym typeface="Tahoma"/>
            </a:endParaRPr>
          </a:p>
        </p:txBody>
      </p:sp>
      <p:pic>
        <p:nvPicPr>
          <p:cNvPr id="2" name="Google Shape;51;p7">
            <a:extLst>
              <a:ext uri="{FF2B5EF4-FFF2-40B4-BE49-F238E27FC236}">
                <a16:creationId xmlns:a16="http://schemas.microsoft.com/office/drawing/2014/main" id="{8FD32102-DFDC-2413-6E85-E21E5D92CF75}"/>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62725" y="307029"/>
            <a:ext cx="1335010" cy="487301"/>
          </a:xfrm>
          <a:prstGeom prst="rect">
            <a:avLst/>
          </a:prstGeom>
          <a:noFill/>
          <a:ln>
            <a:noFill/>
          </a:ln>
        </p:spPr>
      </p:pic>
    </p:spTree>
    <p:extLst>
      <p:ext uri="{BB962C8B-B14F-4D97-AF65-F5344CB8AC3E}">
        <p14:creationId xmlns:p14="http://schemas.microsoft.com/office/powerpoint/2010/main" val="3296706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50DFD311-80AE-5F06-4AA1-495C6055161B}"/>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9FE1CDAF-9530-C98F-A891-7F6AD24ECF79}"/>
              </a:ext>
            </a:extLst>
          </p:cNvPr>
          <p:cNvSpPr/>
          <p:nvPr/>
        </p:nvSpPr>
        <p:spPr>
          <a:xfrm>
            <a:off x="-1" y="6549122"/>
            <a:ext cx="12192001" cy="308878"/>
          </a:xfrm>
          <a:prstGeom prst="rect">
            <a:avLst/>
          </a:prstGeom>
          <a:solidFill>
            <a:srgbClr val="48599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7" name="Google Shape;124;p11">
            <a:extLst>
              <a:ext uri="{FF2B5EF4-FFF2-40B4-BE49-F238E27FC236}">
                <a16:creationId xmlns:a16="http://schemas.microsoft.com/office/drawing/2014/main" id="{1D0CD3A6-3FD0-E46C-7696-F6E43C11F8AA}"/>
              </a:ext>
            </a:extLst>
          </p:cNvPr>
          <p:cNvSpPr txBox="1"/>
          <p:nvPr/>
        </p:nvSpPr>
        <p:spPr>
          <a:xfrm>
            <a:off x="904421" y="4822414"/>
            <a:ext cx="10383156" cy="1231280"/>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4999"/>
              </a:lnSpc>
            </a:pPr>
            <a:r>
              <a:rPr lang="mk-MK" sz="2250" b="1" dirty="0">
                <a:solidFill>
                  <a:srgbClr val="003563"/>
                </a:solidFill>
                <a:ea typeface="Tahoma"/>
                <a:sym typeface="Tahoma"/>
              </a:rPr>
              <a:t>Не споделувајте чувствителни податоци, како лозинки или финансиски информации, без да осигурате дека комуникацијата е сигурна и автентична.</a:t>
            </a:r>
            <a:endParaRPr lang="en-US" sz="2250" b="1" dirty="0">
              <a:solidFill>
                <a:srgbClr val="003563"/>
              </a:solidFill>
            </a:endParaRPr>
          </a:p>
        </p:txBody>
      </p:sp>
      <p:pic>
        <p:nvPicPr>
          <p:cNvPr id="2" name="Google Shape;51;p7">
            <a:extLst>
              <a:ext uri="{FF2B5EF4-FFF2-40B4-BE49-F238E27FC236}">
                <a16:creationId xmlns:a16="http://schemas.microsoft.com/office/drawing/2014/main" id="{D9F11750-938F-D3D0-B1AB-367ABF69E137}"/>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62725" y="307029"/>
            <a:ext cx="1335010" cy="487301"/>
          </a:xfrm>
          <a:prstGeom prst="rect">
            <a:avLst/>
          </a:prstGeom>
          <a:noFill/>
          <a:ln>
            <a:noFill/>
          </a:ln>
        </p:spPr>
      </p:pic>
      <p:pic>
        <p:nvPicPr>
          <p:cNvPr id="1026" name="Picture 2" descr="What is social engineering? Definition + protection tips - Norton">
            <a:extLst>
              <a:ext uri="{FF2B5EF4-FFF2-40B4-BE49-F238E27FC236}">
                <a16:creationId xmlns:a16="http://schemas.microsoft.com/office/drawing/2014/main" id="{F765E9BC-328F-8530-199F-9CF2BA51D5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9849" y="516636"/>
            <a:ext cx="6972300" cy="418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661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2"/>
          <p:cNvSpPr/>
          <p:nvPr/>
        </p:nvSpPr>
        <p:spPr>
          <a:xfrm>
            <a:off x="10305287" y="0"/>
            <a:ext cx="1886711" cy="6858000"/>
          </a:xfrm>
          <a:prstGeom prst="rect">
            <a:avLst/>
          </a:prstGeom>
          <a:solidFill>
            <a:srgbClr val="48599F"/>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131" name="Google Shape;131;p12"/>
          <p:cNvSpPr txBox="1">
            <a:spLocks noGrp="1"/>
          </p:cNvSpPr>
          <p:nvPr>
            <p:ph type="title"/>
          </p:nvPr>
        </p:nvSpPr>
        <p:spPr>
          <a:xfrm>
            <a:off x="335831" y="1413558"/>
            <a:ext cx="6906360" cy="841283"/>
          </a:xfrm>
          <a:prstGeom prst="rect">
            <a:avLst/>
          </a:prstGeom>
          <a:noFill/>
          <a:ln>
            <a:noFill/>
          </a:ln>
        </p:spPr>
        <p:txBody>
          <a:bodyPr spcFirstLastPara="1" wrap="square" lIns="0" tIns="345467" rIns="0" bIns="0" anchor="t" anchorCtr="0">
            <a:spAutoFit/>
          </a:bodyPr>
          <a:lstStyle/>
          <a:p>
            <a:pPr marL="16510"/>
            <a:r>
              <a:rPr lang="mk-MK" sz="3200" dirty="0">
                <a:sym typeface="Arimo"/>
              </a:rPr>
              <a:t>Злоупотреба на приватноста</a:t>
            </a:r>
            <a:endParaRPr lang="en-US" sz="3200" dirty="0"/>
          </a:p>
        </p:txBody>
      </p:sp>
      <p:sp>
        <p:nvSpPr>
          <p:cNvPr id="134" name="Google Shape;134;p12"/>
          <p:cNvSpPr txBox="1"/>
          <p:nvPr/>
        </p:nvSpPr>
        <p:spPr>
          <a:xfrm>
            <a:off x="335831" y="2718294"/>
            <a:ext cx="9633625" cy="2027652"/>
          </a:xfrm>
          <a:prstGeom prst="rect">
            <a:avLst/>
          </a:prstGeom>
          <a:noFill/>
          <a:ln>
            <a:noFill/>
          </a:ln>
        </p:spPr>
        <p:txBody>
          <a:bodyPr spcFirstLastPara="1" wrap="square" lIns="0" tIns="36367" rIns="0" bIns="0" anchor="t" anchorCtr="0">
            <a:spAutoFit/>
          </a:bodyPr>
          <a:lstStyle/>
          <a:p>
            <a:pPr marL="16510">
              <a:lnSpc>
                <a:spcPct val="114999"/>
              </a:lnSpc>
            </a:pPr>
            <a:r>
              <a:rPr lang="mk-MK" sz="2250" dirty="0">
                <a:solidFill>
                  <a:srgbClr val="003563"/>
                </a:solidFill>
                <a:ea typeface="+mn-lt"/>
                <a:cs typeface="+mn-lt"/>
                <a:sym typeface="Tahoma"/>
              </a:rPr>
              <a:t>Вашите податоци, како локација, навики на пребарување и фотографии, можат да се соберат и продадат без ваше знаење. Оваа практика, покрај тоа што е нарушување на вашата приватност, може да се искористи за таргетирани реклами, финансиски измами или идентитетска кражба.</a:t>
            </a:r>
            <a:endParaRPr lang="en-US" sz="2250">
              <a:solidFill>
                <a:srgbClr val="003563"/>
              </a:solidFill>
              <a:ea typeface="+mn-lt"/>
              <a:cs typeface="+mn-lt"/>
            </a:endParaRPr>
          </a:p>
        </p:txBody>
      </p:sp>
      <p:pic>
        <p:nvPicPr>
          <p:cNvPr id="136" name="Google Shape;136;p12"/>
          <p:cNvPicPr preferRelativeResize="0"/>
          <p:nvPr/>
        </p:nvPicPr>
        <p:blipFill>
          <a:blip r:embed="rId3">
            <a:extLst>
              <a:ext uri="{28A0092B-C50C-407E-A947-70E740481C1C}">
                <a14:useLocalDpi xmlns:a14="http://schemas.microsoft.com/office/drawing/2010/main" val="0"/>
              </a:ext>
            </a:extLst>
          </a:blip>
          <a:srcRect/>
          <a:stretch/>
        </p:blipFill>
        <p:spPr>
          <a:xfrm>
            <a:off x="224025" y="202560"/>
            <a:ext cx="1285399" cy="478207"/>
          </a:xfrm>
          <a:prstGeom prst="rect">
            <a:avLst/>
          </a:prstGeom>
          <a:noFill/>
          <a:ln>
            <a:noFill/>
          </a:ln>
        </p:spPr>
      </p:pic>
      <p:pic>
        <p:nvPicPr>
          <p:cNvPr id="138" name="Google Shape;138;p12"/>
          <p:cNvPicPr preferRelativeResize="0"/>
          <p:nvPr/>
        </p:nvPicPr>
        <p:blipFill rotWithShape="1">
          <a:blip r:embed="rId4">
            <a:alphaModFix/>
          </a:blip>
          <a:srcRect l="52224" t="5294" r="5331"/>
          <a:stretch/>
        </p:blipFill>
        <p:spPr>
          <a:xfrm rot="10800000">
            <a:off x="10550164" y="-149007"/>
            <a:ext cx="2604868" cy="6495135"/>
          </a:xfrm>
          <a:prstGeom prst="rect">
            <a:avLst/>
          </a:prstGeom>
          <a:noFill/>
          <a:ln>
            <a:noFill/>
          </a:ln>
        </p:spPr>
      </p:pic>
      <p:sp>
        <p:nvSpPr>
          <p:cNvPr id="3" name="Google Shape;60;p8">
            <a:extLst>
              <a:ext uri="{FF2B5EF4-FFF2-40B4-BE49-F238E27FC236}">
                <a16:creationId xmlns:a16="http://schemas.microsoft.com/office/drawing/2014/main" id="{CA1C9D11-79F4-E642-31DD-A7E2BDE58E0D}"/>
              </a:ext>
            </a:extLst>
          </p:cNvPr>
          <p:cNvSpPr/>
          <p:nvPr/>
        </p:nvSpPr>
        <p:spPr>
          <a:xfrm>
            <a:off x="0" y="6743699"/>
            <a:ext cx="12204192" cy="140933"/>
          </a:xfrm>
          <a:custGeom>
            <a:avLst/>
            <a:gdLst/>
            <a:ahLst/>
            <a:cxnLst/>
            <a:rect l="l" t="t" r="r" b="b"/>
            <a:pathLst>
              <a:path w="10058400" h="7772400" extrusionOk="0">
                <a:moveTo>
                  <a:pt x="10058400" y="0"/>
                </a:moveTo>
                <a:lnTo>
                  <a:pt x="0" y="0"/>
                </a:lnTo>
                <a:lnTo>
                  <a:pt x="0" y="7772400"/>
                </a:lnTo>
                <a:lnTo>
                  <a:pt x="10058400" y="7772400"/>
                </a:lnTo>
                <a:lnTo>
                  <a:pt x="10058400" y="0"/>
                </a:lnTo>
                <a:close/>
              </a:path>
            </a:pathLst>
          </a:custGeom>
          <a:solidFill>
            <a:srgbClr val="48599F"/>
          </a:solidFill>
          <a:ln>
            <a:noFill/>
          </a:ln>
        </p:spPr>
        <p:txBody>
          <a:bodyPr spcFirstLastPara="1" wrap="square" lIns="0" tIns="0" rIns="0" bIns="0" anchor="t" anchorCtr="0">
            <a:noAutofit/>
          </a:bodyPr>
          <a:lstStyle/>
          <a:p>
            <a:endParaRPr sz="1600"/>
          </a:p>
        </p:txBody>
      </p:sp>
    </p:spTree>
    <p:extLst>
      <p:ext uri="{BB962C8B-B14F-4D97-AF65-F5344CB8AC3E}">
        <p14:creationId xmlns:p14="http://schemas.microsoft.com/office/powerpoint/2010/main" val="3485984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BE8DB57B-EC93-6106-15C3-9A3C6F407B1F}"/>
            </a:ext>
          </a:extLst>
        </p:cNvPr>
        <p:cNvGrpSpPr/>
        <p:nvPr/>
      </p:nvGrpSpPr>
      <p:grpSpPr>
        <a:xfrm>
          <a:off x="0" y="0"/>
          <a:ext cx="0" cy="0"/>
          <a:chOff x="0" y="0"/>
          <a:chExt cx="0" cy="0"/>
        </a:xfrm>
      </p:grpSpPr>
      <p:sp>
        <p:nvSpPr>
          <p:cNvPr id="130" name="Google Shape;130;p12">
            <a:extLst>
              <a:ext uri="{FF2B5EF4-FFF2-40B4-BE49-F238E27FC236}">
                <a16:creationId xmlns:a16="http://schemas.microsoft.com/office/drawing/2014/main" id="{2D2C0509-5FB8-5BBB-070D-516B50505644}"/>
              </a:ext>
            </a:extLst>
          </p:cNvPr>
          <p:cNvSpPr/>
          <p:nvPr/>
        </p:nvSpPr>
        <p:spPr>
          <a:xfrm>
            <a:off x="-1" y="0"/>
            <a:ext cx="1874767" cy="6858000"/>
          </a:xfrm>
          <a:prstGeom prst="rect">
            <a:avLst/>
          </a:prstGeom>
          <a:solidFill>
            <a:srgbClr val="48599F"/>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131" name="Google Shape;131;p12">
            <a:extLst>
              <a:ext uri="{FF2B5EF4-FFF2-40B4-BE49-F238E27FC236}">
                <a16:creationId xmlns:a16="http://schemas.microsoft.com/office/drawing/2014/main" id="{C3C44D77-E498-87F5-81A5-4C30C622D3CC}"/>
              </a:ext>
            </a:extLst>
          </p:cNvPr>
          <p:cNvSpPr txBox="1">
            <a:spLocks noGrp="1"/>
          </p:cNvSpPr>
          <p:nvPr>
            <p:ph type="title"/>
          </p:nvPr>
        </p:nvSpPr>
        <p:spPr>
          <a:xfrm>
            <a:off x="5796362" y="1082709"/>
            <a:ext cx="5986525" cy="841283"/>
          </a:xfrm>
          <a:prstGeom prst="rect">
            <a:avLst/>
          </a:prstGeom>
          <a:noFill/>
          <a:ln>
            <a:noFill/>
          </a:ln>
        </p:spPr>
        <p:txBody>
          <a:bodyPr spcFirstLastPara="1" wrap="square" lIns="0" tIns="345467" rIns="0" bIns="0" anchor="t" anchorCtr="0">
            <a:spAutoFit/>
          </a:bodyPr>
          <a:lstStyle/>
          <a:p>
            <a:pPr marL="16510" algn="r"/>
            <a:r>
              <a:rPr lang="mk-MK" sz="3200" dirty="0">
                <a:sym typeface="Arimo"/>
              </a:rPr>
              <a:t>Кражба на идентитет</a:t>
            </a:r>
            <a:endParaRPr lang="en-US" dirty="0"/>
          </a:p>
        </p:txBody>
      </p:sp>
      <p:sp>
        <p:nvSpPr>
          <p:cNvPr id="134" name="Google Shape;134;p12">
            <a:extLst>
              <a:ext uri="{FF2B5EF4-FFF2-40B4-BE49-F238E27FC236}">
                <a16:creationId xmlns:a16="http://schemas.microsoft.com/office/drawing/2014/main" id="{115CDAAF-273E-2CFA-9FE1-DA9D21228019}"/>
              </a:ext>
            </a:extLst>
          </p:cNvPr>
          <p:cNvSpPr txBox="1"/>
          <p:nvPr/>
        </p:nvSpPr>
        <p:spPr>
          <a:xfrm>
            <a:off x="2237494" y="2271784"/>
            <a:ext cx="9556112" cy="3222210"/>
          </a:xfrm>
          <a:prstGeom prst="rect">
            <a:avLst/>
          </a:prstGeom>
          <a:noFill/>
          <a:ln>
            <a:noFill/>
          </a:ln>
        </p:spPr>
        <p:txBody>
          <a:bodyPr spcFirstLastPara="1" wrap="square" lIns="0" tIns="36367" rIns="0" bIns="0" anchor="t" anchorCtr="0">
            <a:spAutoFit/>
          </a:bodyPr>
          <a:lstStyle/>
          <a:p>
            <a:pPr marL="16510" algn="r">
              <a:lnSpc>
                <a:spcPct val="114999"/>
              </a:lnSpc>
            </a:pPr>
            <a:r>
              <a:rPr lang="mk-MK" sz="2250" dirty="0">
                <a:solidFill>
                  <a:srgbClr val="003563"/>
                </a:solidFill>
                <a:ea typeface="+mn-lt"/>
                <a:cs typeface="+mn-lt"/>
                <a:sym typeface="Tahoma"/>
              </a:rPr>
              <a:t>Криминалците можат да ги искористат вашите лични информации за да отвораат кредитни сметки, да прават онлајн трансакции или да се претставуваат како вас во комуникација. Ова може да има долгорочни последици врз вашата финансиска стабилност и репутација. За да се заштитите проверувајте банкарски изводи за сомнителни активности, користете силни лозинки, активирајте двостепена автентикаија, при сомнеж за кражба за идентите веднаш контактирајте ја банката и властите.</a:t>
            </a:r>
            <a:endParaRPr lang="en-US" sz="2250" dirty="0">
              <a:solidFill>
                <a:srgbClr val="003563"/>
              </a:solidFill>
              <a:ea typeface="+mn-lt"/>
              <a:cs typeface="+mn-lt"/>
            </a:endParaRPr>
          </a:p>
        </p:txBody>
      </p:sp>
      <p:pic>
        <p:nvPicPr>
          <p:cNvPr id="136" name="Google Shape;136;p12">
            <a:extLst>
              <a:ext uri="{FF2B5EF4-FFF2-40B4-BE49-F238E27FC236}">
                <a16:creationId xmlns:a16="http://schemas.microsoft.com/office/drawing/2014/main" id="{9687C921-42F6-82A3-49FA-8C5A0FA47546}"/>
              </a:ext>
            </a:extLst>
          </p:cNvPr>
          <p:cNvPicPr preferRelativeResize="0"/>
          <p:nvPr/>
        </p:nvPicPr>
        <p:blipFill>
          <a:blip r:embed="rId3">
            <a:alphaModFix/>
          </a:blip>
          <a:stretch>
            <a:fillRect/>
          </a:stretch>
        </p:blipFill>
        <p:spPr>
          <a:xfrm>
            <a:off x="362726" y="291076"/>
            <a:ext cx="1254938" cy="467876"/>
          </a:xfrm>
          <a:prstGeom prst="rect">
            <a:avLst/>
          </a:prstGeom>
          <a:noFill/>
          <a:ln>
            <a:noFill/>
          </a:ln>
        </p:spPr>
      </p:pic>
      <p:pic>
        <p:nvPicPr>
          <p:cNvPr id="4" name="Google Shape;55;p7" descr="A black and grey logo&#10;&#10;AI-generated content may be incorrect.">
            <a:extLst>
              <a:ext uri="{FF2B5EF4-FFF2-40B4-BE49-F238E27FC236}">
                <a16:creationId xmlns:a16="http://schemas.microsoft.com/office/drawing/2014/main" id="{00A0EAFC-1C54-9346-3F5F-7DC64A5AA4A5}"/>
              </a:ext>
            </a:extLst>
          </p:cNvPr>
          <p:cNvPicPr preferRelativeResize="0"/>
          <p:nvPr/>
        </p:nvPicPr>
        <p:blipFill rotWithShape="1">
          <a:blip r:embed="rId4">
            <a:alphaModFix/>
          </a:blip>
          <a:srcRect l="52224" r="5331"/>
          <a:stretch/>
        </p:blipFill>
        <p:spPr>
          <a:xfrm>
            <a:off x="234710" y="3181005"/>
            <a:ext cx="1286057" cy="3385919"/>
          </a:xfrm>
          <a:prstGeom prst="rect">
            <a:avLst/>
          </a:prstGeom>
          <a:noFill/>
          <a:ln>
            <a:noFill/>
          </a:ln>
        </p:spPr>
      </p:pic>
    </p:spTree>
    <p:extLst>
      <p:ext uri="{BB962C8B-B14F-4D97-AF65-F5344CB8AC3E}">
        <p14:creationId xmlns:p14="http://schemas.microsoft.com/office/powerpoint/2010/main" val="387761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B3E4-C631-1014-7B81-4E69CEF2C66D}"/>
              </a:ext>
            </a:extLst>
          </p:cNvPr>
          <p:cNvSpPr>
            <a:spLocks noGrp="1"/>
          </p:cNvSpPr>
          <p:nvPr>
            <p:ph type="title"/>
          </p:nvPr>
        </p:nvSpPr>
        <p:spPr>
          <a:xfrm>
            <a:off x="417901" y="2898432"/>
            <a:ext cx="4625499" cy="984885"/>
          </a:xfrm>
        </p:spPr>
        <p:txBody>
          <a:bodyPr/>
          <a:lstStyle/>
          <a:p>
            <a:r>
              <a:rPr lang="en-US" sz="3200" dirty="0" err="1"/>
              <a:t>Најчести</a:t>
            </a:r>
            <a:r>
              <a:rPr lang="en-US" sz="3200" dirty="0"/>
              <a:t> </a:t>
            </a:r>
            <a:r>
              <a:rPr lang="en-US" sz="3200" dirty="0" err="1"/>
              <a:t>видови</a:t>
            </a:r>
            <a:r>
              <a:rPr lang="en-US" sz="3200" dirty="0"/>
              <a:t> </a:t>
            </a:r>
            <a:r>
              <a:rPr lang="en-US" sz="3200" dirty="0" err="1"/>
              <a:t>на</a:t>
            </a:r>
            <a:r>
              <a:rPr lang="en-US" sz="3200" dirty="0"/>
              <a:t> </a:t>
            </a:r>
            <a:r>
              <a:rPr lang="en-US" sz="3200" dirty="0" err="1"/>
              <a:t>сајбер-напади</a:t>
            </a:r>
          </a:p>
        </p:txBody>
      </p:sp>
      <p:pic>
        <p:nvPicPr>
          <p:cNvPr id="6" name="Picture 5" descr="A screenshot of a computer error&#10;&#10;AI-generated content may be incorrect.">
            <a:extLst>
              <a:ext uri="{FF2B5EF4-FFF2-40B4-BE49-F238E27FC236}">
                <a16:creationId xmlns:a16="http://schemas.microsoft.com/office/drawing/2014/main" id="{9FED1F36-23E4-0D2D-EF67-5C7A5511E7C7}"/>
              </a:ext>
            </a:extLst>
          </p:cNvPr>
          <p:cNvPicPr>
            <a:picLocks noChangeAspect="1"/>
          </p:cNvPicPr>
          <p:nvPr/>
        </p:nvPicPr>
        <p:blipFill>
          <a:blip r:embed="rId2"/>
          <a:stretch>
            <a:fillRect/>
          </a:stretch>
        </p:blipFill>
        <p:spPr>
          <a:xfrm>
            <a:off x="4893687" y="693644"/>
            <a:ext cx="6880412" cy="5470711"/>
          </a:xfrm>
          <a:prstGeom prst="rect">
            <a:avLst/>
          </a:prstGeom>
        </p:spPr>
      </p:pic>
      <p:pic>
        <p:nvPicPr>
          <p:cNvPr id="8" name="Google Shape;51;p7" descr="A logo with a black background&#10;&#10;AI-generated content may be incorrect.">
            <a:extLst>
              <a:ext uri="{FF2B5EF4-FFF2-40B4-BE49-F238E27FC236}">
                <a16:creationId xmlns:a16="http://schemas.microsoft.com/office/drawing/2014/main" id="{957F7C91-7170-81FC-3A36-4A1AAD6A79DA}"/>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65007" y="407613"/>
            <a:ext cx="2218801" cy="809900"/>
          </a:xfrm>
          <a:prstGeom prst="rect">
            <a:avLst/>
          </a:prstGeom>
          <a:noFill/>
          <a:ln>
            <a:noFill/>
          </a:ln>
        </p:spPr>
      </p:pic>
      <p:sp>
        <p:nvSpPr>
          <p:cNvPr id="10" name="Google Shape;46;p7">
            <a:extLst>
              <a:ext uri="{FF2B5EF4-FFF2-40B4-BE49-F238E27FC236}">
                <a16:creationId xmlns:a16="http://schemas.microsoft.com/office/drawing/2014/main" id="{507A25B2-7BA2-8400-7649-F55B7E6148FC}"/>
              </a:ext>
            </a:extLst>
          </p:cNvPr>
          <p:cNvSpPr/>
          <p:nvPr/>
        </p:nvSpPr>
        <p:spPr>
          <a:xfrm>
            <a:off x="-1" y="6549122"/>
            <a:ext cx="12192001" cy="308878"/>
          </a:xfrm>
          <a:prstGeom prst="rect">
            <a:avLst/>
          </a:prstGeom>
          <a:solidFill>
            <a:srgbClr val="48599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Tree>
    <p:extLst>
      <p:ext uri="{BB962C8B-B14F-4D97-AF65-F5344CB8AC3E}">
        <p14:creationId xmlns:p14="http://schemas.microsoft.com/office/powerpoint/2010/main" val="2307512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B7F5C958-7FDB-8727-F905-BA8148306104}"/>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383A557F-AC69-8CA2-A6EF-10414387D923}"/>
              </a:ext>
            </a:extLst>
          </p:cNvPr>
          <p:cNvSpPr/>
          <p:nvPr/>
        </p:nvSpPr>
        <p:spPr>
          <a:xfrm>
            <a:off x="-1" y="6549122"/>
            <a:ext cx="12192001" cy="308878"/>
          </a:xfrm>
          <a:prstGeom prst="rect">
            <a:avLst/>
          </a:prstGeom>
          <a:solidFill>
            <a:srgbClr val="48599F"/>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6" name="Google Shape;120;p11">
            <a:extLst>
              <a:ext uri="{FF2B5EF4-FFF2-40B4-BE49-F238E27FC236}">
                <a16:creationId xmlns:a16="http://schemas.microsoft.com/office/drawing/2014/main" id="{7DBDC7AC-6CF0-F68D-F85C-1D11B564DC2A}"/>
              </a:ext>
            </a:extLst>
          </p:cNvPr>
          <p:cNvSpPr txBox="1">
            <a:spLocks/>
          </p:cNvSpPr>
          <p:nvPr/>
        </p:nvSpPr>
        <p:spPr>
          <a:xfrm>
            <a:off x="362725" y="611842"/>
            <a:ext cx="11445448" cy="1128606"/>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a:r>
              <a:rPr lang="mk-MK" sz="3200" b="1" dirty="0">
                <a:solidFill>
                  <a:srgbClr val="003563"/>
                </a:solidFill>
                <a:ea typeface="Tahoma"/>
              </a:rPr>
              <a:t>Онлајн измами</a:t>
            </a:r>
            <a:endParaRPr lang="en-US" dirty="0"/>
          </a:p>
          <a:p>
            <a:pPr algn="ctr"/>
            <a:endParaRPr lang="en-US" dirty="0"/>
          </a:p>
        </p:txBody>
      </p:sp>
      <p:sp>
        <p:nvSpPr>
          <p:cNvPr id="7" name="Google Shape;124;p11">
            <a:extLst>
              <a:ext uri="{FF2B5EF4-FFF2-40B4-BE49-F238E27FC236}">
                <a16:creationId xmlns:a16="http://schemas.microsoft.com/office/drawing/2014/main" id="{8C5ABD02-566E-98E8-E39D-48ED72AEC6AD}"/>
              </a:ext>
            </a:extLst>
          </p:cNvPr>
          <p:cNvSpPr txBox="1"/>
          <p:nvPr/>
        </p:nvSpPr>
        <p:spPr>
          <a:xfrm>
            <a:off x="362725" y="1584777"/>
            <a:ext cx="11524475" cy="1231280"/>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4999"/>
              </a:lnSpc>
            </a:pPr>
            <a:r>
              <a:rPr lang="mk-MK" sz="2250" dirty="0">
                <a:solidFill>
                  <a:srgbClr val="003563"/>
                </a:solidFill>
                <a:ea typeface="Tahoma"/>
                <a:sym typeface="Tahoma"/>
              </a:rPr>
              <a:t>Лажните понуди и награди, пирамидалните шеми или сомнителните веб-страници за е-трговија често ветуваат премногу за да бидат вистинити. Ваквите измами можат да резултираат со директни финансиски загуби или кражба на податоци.</a:t>
            </a:r>
            <a:endParaRPr lang="en-US" dirty="0"/>
          </a:p>
        </p:txBody>
      </p:sp>
      <p:pic>
        <p:nvPicPr>
          <p:cNvPr id="2" name="Google Shape;51;p7">
            <a:extLst>
              <a:ext uri="{FF2B5EF4-FFF2-40B4-BE49-F238E27FC236}">
                <a16:creationId xmlns:a16="http://schemas.microsoft.com/office/drawing/2014/main" id="{8FD32102-DFDC-2413-6E85-E21E5D92CF75}"/>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62725" y="270453"/>
            <a:ext cx="1388393" cy="506787"/>
          </a:xfrm>
          <a:prstGeom prst="rect">
            <a:avLst/>
          </a:prstGeom>
          <a:noFill/>
          <a:ln>
            <a:noFill/>
          </a:ln>
        </p:spPr>
      </p:pic>
      <p:pic>
        <p:nvPicPr>
          <p:cNvPr id="2050" name="Picture 2" descr="Conti App for iPhone - Download">
            <a:extLst>
              <a:ext uri="{FF2B5EF4-FFF2-40B4-BE49-F238E27FC236}">
                <a16:creationId xmlns:a16="http://schemas.microsoft.com/office/drawing/2014/main" id="{F19F143F-3B50-8AD7-3434-C4B6EE1875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9146" y="3765175"/>
            <a:ext cx="2019582" cy="201958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55073F1-C670-B35F-BA65-32BE6C516F52}"/>
              </a:ext>
            </a:extLst>
          </p:cNvPr>
          <p:cNvPicPr>
            <a:picLocks noChangeAspect="1"/>
          </p:cNvPicPr>
          <p:nvPr/>
        </p:nvPicPr>
        <p:blipFill>
          <a:blip r:embed="rId5"/>
          <a:stretch>
            <a:fillRect/>
          </a:stretch>
        </p:blipFill>
        <p:spPr>
          <a:xfrm>
            <a:off x="8296427" y="4291203"/>
            <a:ext cx="3797276" cy="1063438"/>
          </a:xfrm>
          <a:prstGeom prst="rect">
            <a:avLst/>
          </a:prstGeom>
        </p:spPr>
      </p:pic>
      <p:pic>
        <p:nvPicPr>
          <p:cNvPr id="3074" name="Picture 2">
            <a:extLst>
              <a:ext uri="{FF2B5EF4-FFF2-40B4-BE49-F238E27FC236}">
                <a16:creationId xmlns:a16="http://schemas.microsoft.com/office/drawing/2014/main" id="{0A6C3AE1-EAC1-F9CB-B3DC-1CE928D203C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8445" y="3082426"/>
            <a:ext cx="3874007" cy="3344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5883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
          <a:extLst>
            <a:ext uri="{FF2B5EF4-FFF2-40B4-BE49-F238E27FC236}">
              <a16:creationId xmlns:a16="http://schemas.microsoft.com/office/drawing/2014/main" id="{FA01884D-3197-C715-76A2-FE375391BA1D}"/>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F0703C96-79C6-FB28-AD69-E55CEB0A8105}"/>
              </a:ext>
            </a:extLst>
          </p:cNvPr>
          <p:cNvSpPr/>
          <p:nvPr/>
        </p:nvSpPr>
        <p:spPr>
          <a:xfrm>
            <a:off x="-1" y="0"/>
            <a:ext cx="12192001" cy="6858000"/>
          </a:xfrm>
          <a:prstGeom prst="rect">
            <a:avLst/>
          </a:prstGeom>
          <a:solidFill>
            <a:srgbClr val="29B95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7" name="Google Shape;124;p11">
            <a:extLst>
              <a:ext uri="{FF2B5EF4-FFF2-40B4-BE49-F238E27FC236}">
                <a16:creationId xmlns:a16="http://schemas.microsoft.com/office/drawing/2014/main" id="{12A93083-ABFE-6685-EBDC-769AD178A0C4}"/>
              </a:ext>
            </a:extLst>
          </p:cNvPr>
          <p:cNvSpPr txBox="1"/>
          <p:nvPr/>
        </p:nvSpPr>
        <p:spPr>
          <a:xfrm>
            <a:off x="1790580" y="2602303"/>
            <a:ext cx="8610838" cy="2620506"/>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5000"/>
              </a:lnSpc>
            </a:pPr>
            <a:r>
              <a:rPr lang="mk-MK" sz="6600" b="1" dirty="0">
                <a:solidFill>
                  <a:schemeClr val="bg1"/>
                </a:solidFill>
                <a:latin typeface="Tahoma"/>
                <a:ea typeface="Tahoma"/>
                <a:cs typeface="Tahoma"/>
                <a:sym typeface="Tahoma"/>
              </a:rPr>
              <a:t>Заштита од закани</a:t>
            </a:r>
            <a:endParaRPr lang="mk-MK" sz="6600" b="1" dirty="0">
              <a:solidFill>
                <a:schemeClr val="bg1"/>
              </a:solidFill>
              <a:latin typeface="Tahoma"/>
              <a:ea typeface="Tahoma"/>
              <a:cs typeface="Tahoma"/>
            </a:endParaRPr>
          </a:p>
          <a:p>
            <a:pPr marL="16510" marR="0" lvl="0" indent="0" algn="ctr" rtl="0">
              <a:lnSpc>
                <a:spcPct val="115000"/>
              </a:lnSpc>
              <a:spcBef>
                <a:spcPts val="0"/>
              </a:spcBef>
              <a:spcAft>
                <a:spcPts val="0"/>
              </a:spcAft>
              <a:buNone/>
            </a:pPr>
            <a:endParaRPr lang="en-US" sz="4000" dirty="0">
              <a:solidFill>
                <a:srgbClr val="003563"/>
              </a:solidFill>
              <a:latin typeface="Arimo"/>
              <a:ea typeface="Arimo"/>
              <a:cs typeface="Arimo"/>
            </a:endParaRPr>
          </a:p>
          <a:p>
            <a:pPr marL="16510" marR="0" lvl="0" indent="0" algn="ctr" rtl="0">
              <a:lnSpc>
                <a:spcPct val="115000"/>
              </a:lnSpc>
              <a:spcBef>
                <a:spcPts val="0"/>
              </a:spcBef>
              <a:spcAft>
                <a:spcPts val="0"/>
              </a:spcAft>
              <a:buNone/>
            </a:pPr>
            <a:endParaRPr lang="en-US" sz="4000" dirty="0">
              <a:latin typeface="Arimo"/>
              <a:ea typeface="Arimo"/>
              <a:cs typeface="Arimo"/>
            </a:endParaRPr>
          </a:p>
        </p:txBody>
      </p:sp>
      <p:pic>
        <p:nvPicPr>
          <p:cNvPr id="3" name="Google Shape;51;p7">
            <a:extLst>
              <a:ext uri="{FF2B5EF4-FFF2-40B4-BE49-F238E27FC236}">
                <a16:creationId xmlns:a16="http://schemas.microsoft.com/office/drawing/2014/main" id="{C010E10B-0712-8BD7-5E38-D5FC3366E76F}"/>
              </a:ext>
            </a:extLst>
          </p:cNvPr>
          <p:cNvPicPr preferRelativeResize="0"/>
          <p:nvPr/>
        </p:nvPicPr>
        <p:blipFill>
          <a:blip r:embed="rId3">
            <a:alphaModFix/>
          </a:blip>
          <a:stretch>
            <a:fillRect/>
          </a:stretch>
        </p:blipFill>
        <p:spPr>
          <a:xfrm>
            <a:off x="362726" y="407613"/>
            <a:ext cx="1712962" cy="623977"/>
          </a:xfrm>
          <a:prstGeom prst="rect">
            <a:avLst/>
          </a:prstGeom>
          <a:noFill/>
          <a:ln>
            <a:noFill/>
          </a:ln>
        </p:spPr>
      </p:pic>
    </p:spTree>
    <p:extLst>
      <p:ext uri="{BB962C8B-B14F-4D97-AF65-F5344CB8AC3E}">
        <p14:creationId xmlns:p14="http://schemas.microsoft.com/office/powerpoint/2010/main" val="1778208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A9F41813-DCE1-2035-5C70-FB55F546F6EB}"/>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BCAD6457-1C0C-0A26-3734-58DFEBB80410}"/>
              </a:ext>
            </a:extLst>
          </p:cNvPr>
          <p:cNvSpPr/>
          <p:nvPr/>
        </p:nvSpPr>
        <p:spPr>
          <a:xfrm>
            <a:off x="-1" y="6602740"/>
            <a:ext cx="12192001" cy="255260"/>
          </a:xfrm>
          <a:prstGeom prst="rect">
            <a:avLst/>
          </a:prstGeom>
          <a:solidFill>
            <a:srgbClr val="29B95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6" name="Google Shape;120;p11">
            <a:extLst>
              <a:ext uri="{FF2B5EF4-FFF2-40B4-BE49-F238E27FC236}">
                <a16:creationId xmlns:a16="http://schemas.microsoft.com/office/drawing/2014/main" id="{1CCC9756-A058-268B-3996-3BD514CFD168}"/>
              </a:ext>
            </a:extLst>
          </p:cNvPr>
          <p:cNvSpPr txBox="1">
            <a:spLocks/>
          </p:cNvSpPr>
          <p:nvPr/>
        </p:nvSpPr>
        <p:spPr>
          <a:xfrm>
            <a:off x="362725" y="1480769"/>
            <a:ext cx="11445448" cy="841283"/>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r>
              <a:rPr lang="mk-MK" sz="3200" b="1" dirty="0">
                <a:solidFill>
                  <a:srgbClr val="003563"/>
                </a:solidFill>
                <a:ea typeface="Tahoma"/>
              </a:rPr>
              <a:t>Како да реагирате во случај на </a:t>
            </a:r>
            <a:r>
              <a:rPr lang="mk-MK" sz="3200" b="1" dirty="0" err="1">
                <a:solidFill>
                  <a:srgbClr val="003563"/>
                </a:solidFill>
                <a:ea typeface="Tahoma"/>
              </a:rPr>
              <a:t>сајбер</a:t>
            </a:r>
            <a:r>
              <a:rPr lang="mk-MK" sz="3200" b="1" dirty="0">
                <a:solidFill>
                  <a:srgbClr val="003563"/>
                </a:solidFill>
                <a:ea typeface="Tahoma"/>
              </a:rPr>
              <a:t> напад</a:t>
            </a:r>
            <a:endParaRPr lang="en-US" sz="3200" b="1" dirty="0"/>
          </a:p>
        </p:txBody>
      </p:sp>
      <p:sp>
        <p:nvSpPr>
          <p:cNvPr id="7" name="Google Shape;124;p11">
            <a:extLst>
              <a:ext uri="{FF2B5EF4-FFF2-40B4-BE49-F238E27FC236}">
                <a16:creationId xmlns:a16="http://schemas.microsoft.com/office/drawing/2014/main" id="{BA6F73EF-E31C-8899-22DE-F3DFC08842A4}"/>
              </a:ext>
            </a:extLst>
          </p:cNvPr>
          <p:cNvSpPr txBox="1"/>
          <p:nvPr/>
        </p:nvSpPr>
        <p:spPr>
          <a:xfrm>
            <a:off x="694944" y="2575667"/>
            <a:ext cx="11000231" cy="2824024"/>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4999"/>
              </a:lnSpc>
            </a:pPr>
            <a:r>
              <a:rPr lang="mk-MK" sz="2250" dirty="0">
                <a:solidFill>
                  <a:srgbClr val="003563"/>
                </a:solidFill>
                <a:ea typeface="Tahoma"/>
                <a:sym typeface="Tahoma"/>
              </a:rPr>
              <a:t>Доколку станете жртва на </a:t>
            </a:r>
            <a:r>
              <a:rPr lang="mk-MK" sz="2250" dirty="0" err="1">
                <a:solidFill>
                  <a:srgbClr val="003563"/>
                </a:solidFill>
                <a:ea typeface="Tahoma"/>
                <a:sym typeface="Tahoma"/>
              </a:rPr>
              <a:t>сајбер</a:t>
            </a:r>
            <a:r>
              <a:rPr lang="mk-MK" sz="2250" dirty="0">
                <a:solidFill>
                  <a:srgbClr val="003563"/>
                </a:solidFill>
                <a:ea typeface="Tahoma"/>
                <a:sym typeface="Tahoma"/>
              </a:rPr>
              <a:t> напад, најважно е веднаш да реагирате за да го минимизирате оштетувањето. Прво, променете ги сите компромитирани лозинки и известете ги релевантните служби, како ИТ поддршка или надлежни безбедносни органи. Доколку станува збор за финансиска измама, контактирајте ја вашата банка за да спречите дополнителни загуби. Исто така, анализирајте како се случил нападот за да преземете превентивни мерки и да избегнете слични инциденти во иднина.</a:t>
            </a:r>
            <a:endParaRPr lang="en-US" dirty="0"/>
          </a:p>
        </p:txBody>
      </p:sp>
      <p:pic>
        <p:nvPicPr>
          <p:cNvPr id="2" name="Google Shape;51;p7">
            <a:extLst>
              <a:ext uri="{FF2B5EF4-FFF2-40B4-BE49-F238E27FC236}">
                <a16:creationId xmlns:a16="http://schemas.microsoft.com/office/drawing/2014/main" id="{7E969F63-AF43-F5D1-8604-A9300BA16D5B}"/>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62186" y="270453"/>
            <a:ext cx="1372353" cy="500932"/>
          </a:xfrm>
          <a:prstGeom prst="rect">
            <a:avLst/>
          </a:prstGeom>
          <a:noFill/>
          <a:ln>
            <a:noFill/>
          </a:ln>
        </p:spPr>
      </p:pic>
    </p:spTree>
    <p:extLst>
      <p:ext uri="{BB962C8B-B14F-4D97-AF65-F5344CB8AC3E}">
        <p14:creationId xmlns:p14="http://schemas.microsoft.com/office/powerpoint/2010/main" val="924360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B320C69D-9A7B-7831-3C53-5D5A58A61CCC}"/>
            </a:ext>
          </a:extLst>
        </p:cNvPr>
        <p:cNvGrpSpPr/>
        <p:nvPr/>
      </p:nvGrpSpPr>
      <p:grpSpPr>
        <a:xfrm>
          <a:off x="0" y="0"/>
          <a:ext cx="0" cy="0"/>
          <a:chOff x="0" y="0"/>
          <a:chExt cx="0" cy="0"/>
        </a:xfrm>
      </p:grpSpPr>
      <p:sp>
        <p:nvSpPr>
          <p:cNvPr id="130" name="Google Shape;130;p12">
            <a:extLst>
              <a:ext uri="{FF2B5EF4-FFF2-40B4-BE49-F238E27FC236}">
                <a16:creationId xmlns:a16="http://schemas.microsoft.com/office/drawing/2014/main" id="{1E4C6199-2416-2544-2E90-5081DE7B8B56}"/>
              </a:ext>
            </a:extLst>
          </p:cNvPr>
          <p:cNvSpPr/>
          <p:nvPr/>
        </p:nvSpPr>
        <p:spPr>
          <a:xfrm>
            <a:off x="10552176" y="0"/>
            <a:ext cx="1639823" cy="6858000"/>
          </a:xfrm>
          <a:prstGeom prst="rect">
            <a:avLst/>
          </a:prstGeom>
          <a:solidFill>
            <a:srgbClr val="29B95C"/>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131" name="Google Shape;131;p12">
            <a:extLst>
              <a:ext uri="{FF2B5EF4-FFF2-40B4-BE49-F238E27FC236}">
                <a16:creationId xmlns:a16="http://schemas.microsoft.com/office/drawing/2014/main" id="{9DEB672B-FB1B-C966-D479-1592659D5651}"/>
              </a:ext>
            </a:extLst>
          </p:cNvPr>
          <p:cNvSpPr txBox="1">
            <a:spLocks noGrp="1"/>
          </p:cNvSpPr>
          <p:nvPr>
            <p:ph type="title"/>
          </p:nvPr>
        </p:nvSpPr>
        <p:spPr>
          <a:xfrm>
            <a:off x="315047" y="763656"/>
            <a:ext cx="6602848" cy="779728"/>
          </a:xfrm>
          <a:prstGeom prst="rect">
            <a:avLst/>
          </a:prstGeom>
          <a:noFill/>
          <a:ln>
            <a:noFill/>
          </a:ln>
        </p:spPr>
        <p:txBody>
          <a:bodyPr spcFirstLastPara="1" wrap="square" lIns="0" tIns="345467" rIns="0" bIns="0" anchor="t" anchorCtr="0">
            <a:spAutoFit/>
          </a:bodyPr>
          <a:lstStyle/>
          <a:p>
            <a:pPr marL="16510"/>
            <a:r>
              <a:rPr lang="mk-MK" sz="2800" dirty="0">
                <a:sym typeface="Arimo"/>
              </a:rPr>
              <a:t>Двостепена автентикација (2FA)</a:t>
            </a:r>
            <a:endParaRPr lang="en-US" sz="2800" dirty="0"/>
          </a:p>
        </p:txBody>
      </p:sp>
      <p:sp>
        <p:nvSpPr>
          <p:cNvPr id="134" name="Google Shape;134;p12">
            <a:extLst>
              <a:ext uri="{FF2B5EF4-FFF2-40B4-BE49-F238E27FC236}">
                <a16:creationId xmlns:a16="http://schemas.microsoft.com/office/drawing/2014/main" id="{49FB7CEE-48CB-885F-4B47-E13BA5224917}"/>
              </a:ext>
            </a:extLst>
          </p:cNvPr>
          <p:cNvSpPr txBox="1"/>
          <p:nvPr/>
        </p:nvSpPr>
        <p:spPr>
          <a:xfrm>
            <a:off x="315048" y="1786751"/>
            <a:ext cx="9734208" cy="2425838"/>
          </a:xfrm>
          <a:prstGeom prst="rect">
            <a:avLst/>
          </a:prstGeom>
          <a:noFill/>
          <a:ln>
            <a:noFill/>
          </a:ln>
        </p:spPr>
        <p:txBody>
          <a:bodyPr spcFirstLastPara="1" wrap="square" lIns="0" tIns="36367" rIns="0" bIns="0" anchor="t" anchorCtr="0">
            <a:spAutoFit/>
          </a:bodyPr>
          <a:lstStyle/>
          <a:p>
            <a:pPr marL="16510">
              <a:lnSpc>
                <a:spcPct val="114999"/>
              </a:lnSpc>
            </a:pPr>
            <a:r>
              <a:rPr lang="mk-MK" sz="2250" dirty="0">
                <a:solidFill>
                  <a:srgbClr val="003563"/>
                </a:solidFill>
                <a:ea typeface="+mn-lt"/>
                <a:cs typeface="+mn-lt"/>
                <a:sym typeface="Tahoma"/>
              </a:rPr>
              <a:t>Двостепената автентикација додава дополнителен слој на сигурност со барање втор метод на потврда, како код испратен на вашиот телефон или биометриски податок. Ова значи дека дури и ако вашата лозинка биде компромитирана, напаѓачот нема да може да пристапи до вашата сметка без вториот чекор. </a:t>
            </a:r>
            <a:endParaRPr lang="en-US" sz="2250" dirty="0">
              <a:solidFill>
                <a:srgbClr val="003563"/>
              </a:solidFill>
              <a:ea typeface="+mn-lt"/>
              <a:cs typeface="+mn-lt"/>
              <a:sym typeface="Tahoma"/>
            </a:endParaRPr>
          </a:p>
          <a:p>
            <a:pPr marL="16510">
              <a:lnSpc>
                <a:spcPct val="114999"/>
              </a:lnSpc>
            </a:pPr>
            <a:r>
              <a:rPr lang="mk-MK" sz="2250" dirty="0">
                <a:solidFill>
                  <a:srgbClr val="003563"/>
                </a:solidFill>
                <a:ea typeface="+mn-lt"/>
                <a:cs typeface="+mn-lt"/>
                <a:sym typeface="Tahoma"/>
              </a:rPr>
              <a:t>2FA е особено важно за е-пошта, банкарски услуги и социјални мрежи.</a:t>
            </a:r>
            <a:endParaRPr lang="mk-MK" sz="2250" dirty="0">
              <a:solidFill>
                <a:srgbClr val="003563"/>
              </a:solidFill>
              <a:cs typeface="Arial"/>
            </a:endParaRPr>
          </a:p>
        </p:txBody>
      </p:sp>
      <p:pic>
        <p:nvPicPr>
          <p:cNvPr id="136" name="Google Shape;136;p12">
            <a:extLst>
              <a:ext uri="{FF2B5EF4-FFF2-40B4-BE49-F238E27FC236}">
                <a16:creationId xmlns:a16="http://schemas.microsoft.com/office/drawing/2014/main" id="{04A1F3F0-4A70-3EFC-E471-A321943D6DD6}"/>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15047" y="285449"/>
            <a:ext cx="1285399" cy="478207"/>
          </a:xfrm>
          <a:prstGeom prst="rect">
            <a:avLst/>
          </a:prstGeom>
          <a:noFill/>
          <a:ln>
            <a:noFill/>
          </a:ln>
        </p:spPr>
      </p:pic>
      <p:pic>
        <p:nvPicPr>
          <p:cNvPr id="138" name="Google Shape;138;p12">
            <a:extLst>
              <a:ext uri="{FF2B5EF4-FFF2-40B4-BE49-F238E27FC236}">
                <a16:creationId xmlns:a16="http://schemas.microsoft.com/office/drawing/2014/main" id="{7E57A3CA-A9CC-4B90-25FE-3828291F3B46}"/>
              </a:ext>
            </a:extLst>
          </p:cNvPr>
          <p:cNvPicPr preferRelativeResize="0"/>
          <p:nvPr/>
        </p:nvPicPr>
        <p:blipFill rotWithShape="1">
          <a:blip r:embed="rId4">
            <a:alphaModFix/>
          </a:blip>
          <a:srcRect l="52224" t="5294" r="5331"/>
          <a:stretch/>
        </p:blipFill>
        <p:spPr>
          <a:xfrm rot="10800000">
            <a:off x="10760476" y="0"/>
            <a:ext cx="2604868" cy="6495135"/>
          </a:xfrm>
          <a:prstGeom prst="rect">
            <a:avLst/>
          </a:prstGeom>
          <a:noFill/>
          <a:ln>
            <a:noFill/>
          </a:ln>
        </p:spPr>
      </p:pic>
      <p:pic>
        <p:nvPicPr>
          <p:cNvPr id="3" name="Picture 2">
            <a:extLst>
              <a:ext uri="{FF2B5EF4-FFF2-40B4-BE49-F238E27FC236}">
                <a16:creationId xmlns:a16="http://schemas.microsoft.com/office/drawing/2014/main" id="{547A0629-BEFE-CDBD-9284-0CA778294188}"/>
              </a:ext>
            </a:extLst>
          </p:cNvPr>
          <p:cNvPicPr>
            <a:picLocks noChangeAspect="1"/>
          </p:cNvPicPr>
          <p:nvPr/>
        </p:nvPicPr>
        <p:blipFill>
          <a:blip r:embed="rId5"/>
          <a:stretch>
            <a:fillRect/>
          </a:stretch>
        </p:blipFill>
        <p:spPr>
          <a:xfrm>
            <a:off x="1600445" y="4568139"/>
            <a:ext cx="6431171" cy="1786941"/>
          </a:xfrm>
          <a:prstGeom prst="rect">
            <a:avLst/>
          </a:prstGeom>
        </p:spPr>
      </p:pic>
    </p:spTree>
    <p:extLst>
      <p:ext uri="{BB962C8B-B14F-4D97-AF65-F5344CB8AC3E}">
        <p14:creationId xmlns:p14="http://schemas.microsoft.com/office/powerpoint/2010/main" val="2911268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FD7A03B8-B723-4FF3-2D6F-DDD636278428}"/>
            </a:ext>
          </a:extLst>
        </p:cNvPr>
        <p:cNvGrpSpPr/>
        <p:nvPr/>
      </p:nvGrpSpPr>
      <p:grpSpPr>
        <a:xfrm>
          <a:off x="0" y="0"/>
          <a:ext cx="0" cy="0"/>
          <a:chOff x="0" y="0"/>
          <a:chExt cx="0" cy="0"/>
        </a:xfrm>
      </p:grpSpPr>
      <p:sp>
        <p:nvSpPr>
          <p:cNvPr id="130" name="Google Shape;130;p12">
            <a:extLst>
              <a:ext uri="{FF2B5EF4-FFF2-40B4-BE49-F238E27FC236}">
                <a16:creationId xmlns:a16="http://schemas.microsoft.com/office/drawing/2014/main" id="{23D0834B-716D-81C4-D78B-F40D06DF8851}"/>
              </a:ext>
            </a:extLst>
          </p:cNvPr>
          <p:cNvSpPr/>
          <p:nvPr/>
        </p:nvSpPr>
        <p:spPr>
          <a:xfrm>
            <a:off x="-1" y="0"/>
            <a:ext cx="1874767" cy="6858000"/>
          </a:xfrm>
          <a:prstGeom prst="rect">
            <a:avLst/>
          </a:prstGeom>
          <a:solidFill>
            <a:srgbClr val="00B050"/>
          </a:solidFill>
          <a:ln>
            <a:noFill/>
          </a:ln>
        </p:spPr>
        <p:txBody>
          <a:bodyPr spcFirstLastPara="1" wrap="square" lIns="121900" tIns="121900" rIns="121900" bIns="121900" anchor="ctr" anchorCtr="0">
            <a:noAutofit/>
          </a:bodyPr>
          <a:lstStyle/>
          <a:p>
            <a:pPr algn="ctr"/>
            <a:endParaRPr sz="2400">
              <a:solidFill>
                <a:srgbClr val="000000"/>
              </a:solidFill>
              <a:latin typeface="Calibri"/>
              <a:ea typeface="Calibri"/>
              <a:cs typeface="Calibri"/>
              <a:sym typeface="Calibri"/>
            </a:endParaRPr>
          </a:p>
        </p:txBody>
      </p:sp>
      <p:sp>
        <p:nvSpPr>
          <p:cNvPr id="131" name="Google Shape;131;p12">
            <a:extLst>
              <a:ext uri="{FF2B5EF4-FFF2-40B4-BE49-F238E27FC236}">
                <a16:creationId xmlns:a16="http://schemas.microsoft.com/office/drawing/2014/main" id="{C5980430-7780-2CEB-84AF-22179A2EBFFC}"/>
              </a:ext>
            </a:extLst>
          </p:cNvPr>
          <p:cNvSpPr txBox="1">
            <a:spLocks noGrp="1"/>
          </p:cNvSpPr>
          <p:nvPr>
            <p:ph type="title"/>
          </p:nvPr>
        </p:nvSpPr>
        <p:spPr>
          <a:xfrm>
            <a:off x="2105483" y="1310692"/>
            <a:ext cx="9587757" cy="841283"/>
          </a:xfrm>
          <a:prstGeom prst="rect">
            <a:avLst/>
          </a:prstGeom>
          <a:noFill/>
          <a:ln>
            <a:noFill/>
          </a:ln>
        </p:spPr>
        <p:txBody>
          <a:bodyPr spcFirstLastPara="1" wrap="square" lIns="0" tIns="345467" rIns="0" bIns="0" anchor="t" anchorCtr="0">
            <a:spAutoFit/>
          </a:bodyPr>
          <a:lstStyle/>
          <a:p>
            <a:pPr algn="r"/>
            <a:r>
              <a:rPr lang="mk-MK" sz="3200" dirty="0">
                <a:sym typeface="Arimo"/>
              </a:rPr>
              <a:t>Користете силни лозинки</a:t>
            </a:r>
            <a:endParaRPr lang="en-US" dirty="0"/>
          </a:p>
        </p:txBody>
      </p:sp>
      <p:sp>
        <p:nvSpPr>
          <p:cNvPr id="134" name="Google Shape;134;p12">
            <a:extLst>
              <a:ext uri="{FF2B5EF4-FFF2-40B4-BE49-F238E27FC236}">
                <a16:creationId xmlns:a16="http://schemas.microsoft.com/office/drawing/2014/main" id="{9FCCAD75-49AD-2153-B0F5-BC1159F1DAA9}"/>
              </a:ext>
            </a:extLst>
          </p:cNvPr>
          <p:cNvSpPr txBox="1"/>
          <p:nvPr/>
        </p:nvSpPr>
        <p:spPr>
          <a:xfrm>
            <a:off x="2121409" y="2484887"/>
            <a:ext cx="9571344" cy="3551146"/>
          </a:xfrm>
          <a:prstGeom prst="rect">
            <a:avLst/>
          </a:prstGeom>
          <a:noFill/>
          <a:ln>
            <a:noFill/>
          </a:ln>
        </p:spPr>
        <p:txBody>
          <a:bodyPr spcFirstLastPara="1" wrap="square" lIns="0" tIns="36367" rIns="0" bIns="0" anchor="t" anchorCtr="0">
            <a:spAutoFit/>
          </a:bodyPr>
          <a:lstStyle/>
          <a:p>
            <a:pPr algn="r"/>
            <a:r>
              <a:rPr lang="mk-MK" sz="2250">
                <a:solidFill>
                  <a:srgbClr val="003563"/>
                </a:solidFill>
                <a:ea typeface="+mn-lt"/>
                <a:cs typeface="+mn-lt"/>
                <a:sym typeface="Tahoma"/>
              </a:rPr>
              <a:t>Силните лозинки се клучен елемент на онлајн безбедноста, бидејќи спречуваат неовластен пристап до вашите профили и чувствителни податоци. За да креирате безбедна лозинка, користете комбинација од големи и мали букви, броеви и специјални знаци, а истовремено избегнувајте лични информации како имиња и датуми на раѓање. Идеалната лозинка треба да биде долга најмалку 12 знаци и да биде уникатна за секоја платформа. Дополнително, користењето на менаџер за лозинки може да ви помогне да ги зачувате и управувате со сложените лозинки на безбеден начин.</a:t>
            </a:r>
            <a:endParaRPr lang="en-US">
              <a:ea typeface="+mn-lt"/>
              <a:cs typeface="+mn-lt"/>
              <a:sym typeface="Tahoma"/>
            </a:endParaRPr>
          </a:p>
          <a:p>
            <a:pPr marL="16510" algn="r">
              <a:lnSpc>
                <a:spcPct val="114999"/>
              </a:lnSpc>
            </a:pPr>
            <a:endParaRPr lang="mk-MK" sz="2250" dirty="0">
              <a:solidFill>
                <a:srgbClr val="003563"/>
              </a:solidFill>
              <a:ea typeface="+mn-lt"/>
              <a:cs typeface="+mn-lt"/>
            </a:endParaRPr>
          </a:p>
        </p:txBody>
      </p:sp>
      <p:pic>
        <p:nvPicPr>
          <p:cNvPr id="136" name="Google Shape;136;p12">
            <a:extLst>
              <a:ext uri="{FF2B5EF4-FFF2-40B4-BE49-F238E27FC236}">
                <a16:creationId xmlns:a16="http://schemas.microsoft.com/office/drawing/2014/main" id="{50EAE704-D8CC-AF60-B221-A6DC17C15884}"/>
              </a:ext>
            </a:extLst>
          </p:cNvPr>
          <p:cNvPicPr preferRelativeResize="0"/>
          <p:nvPr/>
        </p:nvPicPr>
        <p:blipFill>
          <a:blip r:embed="rId3">
            <a:alphaModFix/>
          </a:blip>
          <a:stretch>
            <a:fillRect/>
          </a:stretch>
        </p:blipFill>
        <p:spPr>
          <a:xfrm>
            <a:off x="362726" y="293920"/>
            <a:ext cx="1210042" cy="451138"/>
          </a:xfrm>
          <a:prstGeom prst="rect">
            <a:avLst/>
          </a:prstGeom>
          <a:noFill/>
          <a:ln>
            <a:noFill/>
          </a:ln>
        </p:spPr>
      </p:pic>
      <p:pic>
        <p:nvPicPr>
          <p:cNvPr id="4" name="Google Shape;55;p7" descr="A black and grey logo&#10;&#10;AI-generated content may be incorrect.">
            <a:extLst>
              <a:ext uri="{FF2B5EF4-FFF2-40B4-BE49-F238E27FC236}">
                <a16:creationId xmlns:a16="http://schemas.microsoft.com/office/drawing/2014/main" id="{FD5ABDC4-8AA1-8B1D-E98D-8AED5C8AF386}"/>
              </a:ext>
            </a:extLst>
          </p:cNvPr>
          <p:cNvPicPr preferRelativeResize="0"/>
          <p:nvPr/>
        </p:nvPicPr>
        <p:blipFill rotWithShape="1">
          <a:blip r:embed="rId4">
            <a:alphaModFix/>
          </a:blip>
          <a:srcRect l="52224" r="5331"/>
          <a:stretch/>
        </p:blipFill>
        <p:spPr>
          <a:xfrm>
            <a:off x="362726" y="3163813"/>
            <a:ext cx="1286057" cy="3385919"/>
          </a:xfrm>
          <a:prstGeom prst="rect">
            <a:avLst/>
          </a:prstGeom>
          <a:noFill/>
          <a:ln>
            <a:noFill/>
          </a:ln>
        </p:spPr>
      </p:pic>
    </p:spTree>
    <p:extLst>
      <p:ext uri="{BB962C8B-B14F-4D97-AF65-F5344CB8AC3E}">
        <p14:creationId xmlns:p14="http://schemas.microsoft.com/office/powerpoint/2010/main" val="51199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6585BA78-2CC9-C72B-06D4-294C3865906B}"/>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DABD021D-CBDE-D092-F3BA-C962AFD93B44}"/>
              </a:ext>
            </a:extLst>
          </p:cNvPr>
          <p:cNvSpPr/>
          <p:nvPr/>
        </p:nvSpPr>
        <p:spPr>
          <a:xfrm>
            <a:off x="9957816" y="0"/>
            <a:ext cx="2234184" cy="6858000"/>
          </a:xfrm>
          <a:prstGeom prst="rect">
            <a:avLst/>
          </a:prstGeom>
          <a:solidFill>
            <a:srgbClr val="215F9A"/>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pic>
        <p:nvPicPr>
          <p:cNvPr id="51" name="Google Shape;51;p7">
            <a:extLst>
              <a:ext uri="{FF2B5EF4-FFF2-40B4-BE49-F238E27FC236}">
                <a16:creationId xmlns:a16="http://schemas.microsoft.com/office/drawing/2014/main" id="{350F9C64-3FE8-D996-2E2A-E3A2E9C32393}"/>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46135" y="197301"/>
            <a:ext cx="1372353" cy="500932"/>
          </a:xfrm>
          <a:prstGeom prst="rect">
            <a:avLst/>
          </a:prstGeom>
          <a:noFill/>
          <a:ln>
            <a:noFill/>
          </a:ln>
        </p:spPr>
      </p:pic>
      <p:sp>
        <p:nvSpPr>
          <p:cNvPr id="6" name="Google Shape;120;p11">
            <a:extLst>
              <a:ext uri="{FF2B5EF4-FFF2-40B4-BE49-F238E27FC236}">
                <a16:creationId xmlns:a16="http://schemas.microsoft.com/office/drawing/2014/main" id="{279508E3-A364-52AF-B35B-057108C95520}"/>
              </a:ext>
            </a:extLst>
          </p:cNvPr>
          <p:cNvSpPr txBox="1">
            <a:spLocks/>
          </p:cNvSpPr>
          <p:nvPr/>
        </p:nvSpPr>
        <p:spPr>
          <a:xfrm>
            <a:off x="246134" y="1499956"/>
            <a:ext cx="8934441" cy="759274"/>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933"/>
            <a:r>
              <a:rPr lang="mk-MK" sz="2667" b="1" dirty="0">
                <a:solidFill>
                  <a:srgbClr val="003563"/>
                </a:solidFill>
                <a:latin typeface="Tahoma" panose="020B0604030504040204" pitchFamily="34" charset="0"/>
                <a:ea typeface="Tahoma" panose="020B0604030504040204" pitchFamily="34" charset="0"/>
                <a:cs typeface="Tahoma" panose="020B0604030504040204" pitchFamily="34" charset="0"/>
              </a:rPr>
              <a:t>Зошто е важна интернет безбедноста?</a:t>
            </a:r>
          </a:p>
        </p:txBody>
      </p:sp>
      <p:sp>
        <p:nvSpPr>
          <p:cNvPr id="7" name="Google Shape;124;p11">
            <a:extLst>
              <a:ext uri="{FF2B5EF4-FFF2-40B4-BE49-F238E27FC236}">
                <a16:creationId xmlns:a16="http://schemas.microsoft.com/office/drawing/2014/main" id="{187230F8-053E-7AC8-0453-7CEF1CDC0654}"/>
              </a:ext>
            </a:extLst>
          </p:cNvPr>
          <p:cNvSpPr txBox="1"/>
          <p:nvPr/>
        </p:nvSpPr>
        <p:spPr>
          <a:xfrm>
            <a:off x="246134" y="2464105"/>
            <a:ext cx="9400785" cy="3228237"/>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nSpc>
                <a:spcPct val="114999"/>
              </a:lnSpc>
            </a:pPr>
            <a:r>
              <a:rPr lang="mk-MK" sz="2250" dirty="0">
                <a:solidFill>
                  <a:srgbClr val="003563"/>
                </a:solidFill>
                <a:ea typeface="Tahoma"/>
                <a:sym typeface="Tahoma"/>
              </a:rPr>
              <a:t>Интернет-безбедноста е клучна за заштита на нашите лични податоци, приватност и дигитален идентитет од злоупотреби и сајбер-напади.</a:t>
            </a:r>
            <a:endParaRPr lang="en-US" sz="2250" dirty="0">
              <a:solidFill>
                <a:srgbClr val="003563"/>
              </a:solidFill>
              <a:ea typeface="Tahoma"/>
              <a:sym typeface="Tahoma"/>
            </a:endParaRPr>
          </a:p>
          <a:p>
            <a:pPr marL="16510">
              <a:lnSpc>
                <a:spcPct val="114999"/>
              </a:lnSpc>
            </a:pPr>
            <a:endParaRPr lang="en-US" sz="2250" dirty="0">
              <a:solidFill>
                <a:srgbClr val="003563"/>
              </a:solidFill>
              <a:ea typeface="Tahoma"/>
              <a:sym typeface="Tahoma"/>
            </a:endParaRPr>
          </a:p>
          <a:p>
            <a:pPr marL="16510">
              <a:lnSpc>
                <a:spcPct val="114999"/>
              </a:lnSpc>
            </a:pPr>
            <a:r>
              <a:rPr lang="mk-MK" sz="2250" dirty="0">
                <a:solidFill>
                  <a:srgbClr val="003563"/>
                </a:solidFill>
                <a:ea typeface="Tahoma"/>
                <a:sym typeface="Tahoma"/>
              </a:rPr>
              <a:t>Таа ни овозможува сигурно и одговорно користење на интернетот во секојдневниот живот.</a:t>
            </a:r>
            <a:endParaRPr lang="en-US" sz="2250" dirty="0"/>
          </a:p>
          <a:p>
            <a:pPr marL="16510" marR="0" lvl="0" indent="0" algn="l" rtl="0">
              <a:lnSpc>
                <a:spcPct val="115000"/>
              </a:lnSpc>
              <a:spcBef>
                <a:spcPts val="0"/>
              </a:spcBef>
              <a:spcAft>
                <a:spcPts val="0"/>
              </a:spcAft>
              <a:buNone/>
            </a:pPr>
            <a:endParaRPr lang="en-US" sz="2267" dirty="0">
              <a:solidFill>
                <a:schemeClr val="tx1"/>
              </a:solidFill>
              <a:latin typeface="Arimo"/>
              <a:ea typeface="Arimo"/>
              <a:cs typeface="Arimo"/>
            </a:endParaRPr>
          </a:p>
          <a:p>
            <a:pPr marL="16510" marR="0" lvl="0" indent="0" algn="l" rtl="0">
              <a:lnSpc>
                <a:spcPct val="115000"/>
              </a:lnSpc>
              <a:spcBef>
                <a:spcPts val="0"/>
              </a:spcBef>
              <a:spcAft>
                <a:spcPts val="0"/>
              </a:spcAft>
              <a:buNone/>
            </a:pPr>
            <a:endParaRPr lang="en-US" sz="2267" dirty="0">
              <a:latin typeface="Arimo"/>
              <a:ea typeface="Arimo"/>
              <a:cs typeface="Arimo"/>
            </a:endParaRPr>
          </a:p>
        </p:txBody>
      </p:sp>
      <p:pic>
        <p:nvPicPr>
          <p:cNvPr id="3" name="Google Shape;138;p12">
            <a:extLst>
              <a:ext uri="{FF2B5EF4-FFF2-40B4-BE49-F238E27FC236}">
                <a16:creationId xmlns:a16="http://schemas.microsoft.com/office/drawing/2014/main" id="{5E35D36C-AE26-28A0-EC99-8A1A33112E1C}"/>
              </a:ext>
            </a:extLst>
          </p:cNvPr>
          <p:cNvPicPr preferRelativeResize="0"/>
          <p:nvPr/>
        </p:nvPicPr>
        <p:blipFill rotWithShape="1">
          <a:blip r:embed="rId4">
            <a:alphaModFix/>
          </a:blip>
          <a:srcRect l="52224" t="5294" r="5331"/>
          <a:stretch/>
        </p:blipFill>
        <p:spPr>
          <a:xfrm rot="10800000">
            <a:off x="10550164" y="-149007"/>
            <a:ext cx="2604868" cy="6495135"/>
          </a:xfrm>
          <a:prstGeom prst="rect">
            <a:avLst/>
          </a:prstGeom>
          <a:noFill/>
          <a:ln>
            <a:noFill/>
          </a:ln>
        </p:spPr>
      </p:pic>
    </p:spTree>
    <p:extLst>
      <p:ext uri="{BB962C8B-B14F-4D97-AF65-F5344CB8AC3E}">
        <p14:creationId xmlns:p14="http://schemas.microsoft.com/office/powerpoint/2010/main" val="3529341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2056C167-C86B-EE26-8821-6F4BBABDB590}"/>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5A5272F3-080F-F931-64F6-48771ACB5B9E}"/>
              </a:ext>
            </a:extLst>
          </p:cNvPr>
          <p:cNvSpPr/>
          <p:nvPr/>
        </p:nvSpPr>
        <p:spPr>
          <a:xfrm>
            <a:off x="-1" y="6602740"/>
            <a:ext cx="12192001" cy="255260"/>
          </a:xfrm>
          <a:prstGeom prst="rect">
            <a:avLst/>
          </a:prstGeom>
          <a:solidFill>
            <a:srgbClr val="29B95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6" name="Google Shape;120;p11">
            <a:extLst>
              <a:ext uri="{FF2B5EF4-FFF2-40B4-BE49-F238E27FC236}">
                <a16:creationId xmlns:a16="http://schemas.microsoft.com/office/drawing/2014/main" id="{1638F395-F9EB-6708-BCF6-A821F0A5BCFA}"/>
              </a:ext>
            </a:extLst>
          </p:cNvPr>
          <p:cNvSpPr txBox="1">
            <a:spLocks/>
          </p:cNvSpPr>
          <p:nvPr/>
        </p:nvSpPr>
        <p:spPr>
          <a:xfrm>
            <a:off x="362725" y="1480769"/>
            <a:ext cx="11445448" cy="841283"/>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r>
              <a:rPr lang="mk-MK" sz="3200" b="1" dirty="0">
                <a:solidFill>
                  <a:srgbClr val="003563"/>
                </a:solidFill>
                <a:ea typeface="Tahoma"/>
              </a:rPr>
              <a:t>Колку се безбедни вашите лозинки?</a:t>
            </a:r>
            <a:endParaRPr lang="en-US" sz="3200" b="1"/>
          </a:p>
        </p:txBody>
      </p:sp>
      <p:sp>
        <p:nvSpPr>
          <p:cNvPr id="7" name="Google Shape;124;p11">
            <a:extLst>
              <a:ext uri="{FF2B5EF4-FFF2-40B4-BE49-F238E27FC236}">
                <a16:creationId xmlns:a16="http://schemas.microsoft.com/office/drawing/2014/main" id="{E6773DD2-0F13-EE40-5540-4A951D73E4D8}"/>
              </a:ext>
            </a:extLst>
          </p:cNvPr>
          <p:cNvSpPr txBox="1"/>
          <p:nvPr/>
        </p:nvSpPr>
        <p:spPr>
          <a:xfrm>
            <a:off x="600999" y="2753119"/>
            <a:ext cx="11000231" cy="886185"/>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4999"/>
              </a:lnSpc>
            </a:pPr>
            <a:r>
              <a:rPr lang="mk-MK" sz="2400" dirty="0">
                <a:solidFill>
                  <a:srgbClr val="003563"/>
                </a:solidFill>
                <a:ea typeface="Tahoma"/>
              </a:rPr>
              <a:t>Дали знаевте дека лозинката </a:t>
            </a:r>
            <a:r>
              <a:rPr lang="mk-MK" sz="2400" b="1" dirty="0">
                <a:solidFill>
                  <a:srgbClr val="003563"/>
                </a:solidFill>
                <a:ea typeface="Tahoma"/>
              </a:rPr>
              <a:t>„</a:t>
            </a:r>
            <a:r>
              <a:rPr lang="mk-MK" sz="2400" b="1" dirty="0" err="1">
                <a:solidFill>
                  <a:srgbClr val="003563"/>
                </a:solidFill>
                <a:ea typeface="Tahoma"/>
              </a:rPr>
              <a:t>password</a:t>
            </a:r>
            <a:r>
              <a:rPr lang="mk-MK" sz="2400" b="1" dirty="0">
                <a:solidFill>
                  <a:srgbClr val="003563"/>
                </a:solidFill>
                <a:ea typeface="Tahoma"/>
              </a:rPr>
              <a:t>“</a:t>
            </a:r>
            <a:r>
              <a:rPr lang="mk-MK" sz="2400" dirty="0">
                <a:solidFill>
                  <a:srgbClr val="003563"/>
                </a:solidFill>
                <a:ea typeface="Tahoma"/>
              </a:rPr>
              <a:t> е една од најчесто користените и најлесно може да биде погодена?</a:t>
            </a:r>
            <a:endParaRPr lang="en-US" sz="2400"/>
          </a:p>
        </p:txBody>
      </p:sp>
      <p:pic>
        <p:nvPicPr>
          <p:cNvPr id="2" name="Google Shape;51;p7">
            <a:extLst>
              <a:ext uri="{FF2B5EF4-FFF2-40B4-BE49-F238E27FC236}">
                <a16:creationId xmlns:a16="http://schemas.microsoft.com/office/drawing/2014/main" id="{0E0C8CEA-41E9-91B0-0C24-06AB7B209C40}"/>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62186" y="270453"/>
            <a:ext cx="1372353" cy="500932"/>
          </a:xfrm>
          <a:prstGeom prst="rect">
            <a:avLst/>
          </a:prstGeom>
          <a:noFill/>
          <a:ln>
            <a:noFill/>
          </a:ln>
        </p:spPr>
      </p:pic>
      <p:sp>
        <p:nvSpPr>
          <p:cNvPr id="3" name="TextBox 2">
            <a:extLst>
              <a:ext uri="{FF2B5EF4-FFF2-40B4-BE49-F238E27FC236}">
                <a16:creationId xmlns:a16="http://schemas.microsoft.com/office/drawing/2014/main" id="{76C819F1-B87B-AACE-23E2-A4E6A81F9E08}"/>
              </a:ext>
            </a:extLst>
          </p:cNvPr>
          <p:cNvSpPr txBox="1"/>
          <p:nvPr/>
        </p:nvSpPr>
        <p:spPr>
          <a:xfrm>
            <a:off x="801365" y="3740311"/>
            <a:ext cx="10556690" cy="18235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250" dirty="0" err="1">
                <a:solidFill>
                  <a:srgbClr val="003563"/>
                </a:solidFill>
                <a:ea typeface="+mn-lt"/>
                <a:cs typeface="+mn-lt"/>
              </a:rPr>
              <a:t>Хакерите</a:t>
            </a:r>
            <a:r>
              <a:rPr lang="en-US" sz="2250" dirty="0">
                <a:solidFill>
                  <a:srgbClr val="003563"/>
                </a:solidFill>
                <a:ea typeface="+mn-lt"/>
                <a:cs typeface="+mn-lt"/>
              </a:rPr>
              <a:t> </a:t>
            </a:r>
            <a:r>
              <a:rPr lang="en-US" sz="2250" dirty="0" err="1">
                <a:solidFill>
                  <a:srgbClr val="003563"/>
                </a:solidFill>
                <a:ea typeface="+mn-lt"/>
                <a:cs typeface="+mn-lt"/>
              </a:rPr>
              <a:t>можат</a:t>
            </a:r>
            <a:r>
              <a:rPr lang="en-US" sz="2250" dirty="0">
                <a:solidFill>
                  <a:srgbClr val="003563"/>
                </a:solidFill>
                <a:ea typeface="+mn-lt"/>
                <a:cs typeface="+mn-lt"/>
              </a:rPr>
              <a:t> </a:t>
            </a:r>
            <a:r>
              <a:rPr lang="en-US" sz="2250" dirty="0" err="1">
                <a:solidFill>
                  <a:srgbClr val="003563"/>
                </a:solidFill>
                <a:ea typeface="+mn-lt"/>
                <a:cs typeface="+mn-lt"/>
              </a:rPr>
              <a:t>да</a:t>
            </a:r>
            <a:r>
              <a:rPr lang="en-US" sz="2250" dirty="0">
                <a:solidFill>
                  <a:srgbClr val="003563"/>
                </a:solidFill>
                <a:ea typeface="+mn-lt"/>
                <a:cs typeface="+mn-lt"/>
              </a:rPr>
              <a:t> </a:t>
            </a:r>
            <a:r>
              <a:rPr lang="en-US" sz="2250" dirty="0" err="1">
                <a:solidFill>
                  <a:srgbClr val="003563"/>
                </a:solidFill>
                <a:ea typeface="+mn-lt"/>
                <a:cs typeface="+mn-lt"/>
              </a:rPr>
              <a:t>ја</a:t>
            </a:r>
            <a:r>
              <a:rPr lang="en-US" sz="2250" dirty="0">
                <a:solidFill>
                  <a:srgbClr val="003563"/>
                </a:solidFill>
                <a:ea typeface="+mn-lt"/>
                <a:cs typeface="+mn-lt"/>
              </a:rPr>
              <a:t> </a:t>
            </a:r>
            <a:r>
              <a:rPr lang="en-US" sz="2250" dirty="0" err="1">
                <a:solidFill>
                  <a:srgbClr val="003563"/>
                </a:solidFill>
                <a:ea typeface="+mn-lt"/>
                <a:cs typeface="+mn-lt"/>
              </a:rPr>
              <a:t>пробијат</a:t>
            </a:r>
            <a:r>
              <a:rPr lang="en-US" sz="2250" dirty="0">
                <a:solidFill>
                  <a:srgbClr val="003563"/>
                </a:solidFill>
                <a:ea typeface="+mn-lt"/>
                <a:cs typeface="+mn-lt"/>
              </a:rPr>
              <a:t> </a:t>
            </a:r>
            <a:r>
              <a:rPr lang="en-US" sz="2250" dirty="0" err="1">
                <a:solidFill>
                  <a:srgbClr val="003563"/>
                </a:solidFill>
                <a:ea typeface="+mn-lt"/>
                <a:cs typeface="+mn-lt"/>
              </a:rPr>
              <a:t>за</a:t>
            </a:r>
            <a:r>
              <a:rPr lang="en-US" sz="2250" dirty="0">
                <a:solidFill>
                  <a:srgbClr val="003563"/>
                </a:solidFill>
                <a:ea typeface="+mn-lt"/>
                <a:cs typeface="+mn-lt"/>
              </a:rPr>
              <a:t> </a:t>
            </a:r>
            <a:r>
              <a:rPr lang="en-US" sz="2250" dirty="0" err="1">
                <a:solidFill>
                  <a:srgbClr val="003563"/>
                </a:solidFill>
                <a:ea typeface="+mn-lt"/>
                <a:cs typeface="+mn-lt"/>
              </a:rPr>
              <a:t>помалку</a:t>
            </a:r>
            <a:r>
              <a:rPr lang="en-US" sz="2250" dirty="0">
                <a:solidFill>
                  <a:srgbClr val="003563"/>
                </a:solidFill>
                <a:ea typeface="+mn-lt"/>
                <a:cs typeface="+mn-lt"/>
              </a:rPr>
              <a:t> </a:t>
            </a:r>
            <a:r>
              <a:rPr lang="en-US" sz="2250" dirty="0" err="1">
                <a:solidFill>
                  <a:srgbClr val="003563"/>
                </a:solidFill>
                <a:ea typeface="+mn-lt"/>
                <a:cs typeface="+mn-lt"/>
              </a:rPr>
              <a:t>од</a:t>
            </a:r>
            <a:r>
              <a:rPr lang="en-US" sz="2250" dirty="0">
                <a:solidFill>
                  <a:srgbClr val="003563"/>
                </a:solidFill>
                <a:ea typeface="+mn-lt"/>
                <a:cs typeface="+mn-lt"/>
              </a:rPr>
              <a:t> </a:t>
            </a:r>
            <a:r>
              <a:rPr lang="en-US" sz="2250" dirty="0" err="1">
                <a:solidFill>
                  <a:srgbClr val="003563"/>
                </a:solidFill>
                <a:ea typeface="+mn-lt"/>
                <a:cs typeface="+mn-lt"/>
              </a:rPr>
              <a:t>една</a:t>
            </a:r>
            <a:r>
              <a:rPr lang="en-US" sz="2250" dirty="0">
                <a:solidFill>
                  <a:srgbClr val="003563"/>
                </a:solidFill>
                <a:ea typeface="+mn-lt"/>
                <a:cs typeface="+mn-lt"/>
              </a:rPr>
              <a:t> </a:t>
            </a:r>
            <a:r>
              <a:rPr lang="en-US" sz="2250" dirty="0" err="1">
                <a:solidFill>
                  <a:srgbClr val="003563"/>
                </a:solidFill>
                <a:ea typeface="+mn-lt"/>
                <a:cs typeface="+mn-lt"/>
              </a:rPr>
              <a:t>секунда</a:t>
            </a:r>
            <a:r>
              <a:rPr lang="en-US" sz="2250" dirty="0">
                <a:solidFill>
                  <a:srgbClr val="003563"/>
                </a:solidFill>
                <a:ea typeface="+mn-lt"/>
                <a:cs typeface="+mn-lt"/>
              </a:rPr>
              <a:t>!</a:t>
            </a:r>
            <a:endParaRPr lang="en-US" sz="2250" dirty="0">
              <a:ea typeface="+mn-lt"/>
              <a:cs typeface="+mn-lt"/>
            </a:endParaRPr>
          </a:p>
          <a:p>
            <a:pPr marL="285750" indent="-285750">
              <a:lnSpc>
                <a:spcPct val="150000"/>
              </a:lnSpc>
              <a:buFont typeface="Wingdings"/>
              <a:buChar char="Ø"/>
            </a:pPr>
            <a:r>
              <a:rPr lang="en-US" sz="2250" dirty="0">
                <a:solidFill>
                  <a:srgbClr val="003563"/>
                </a:solidFill>
                <a:ea typeface="+mn-lt"/>
                <a:cs typeface="+mn-lt"/>
              </a:rPr>
              <a:t> </a:t>
            </a:r>
            <a:r>
              <a:rPr lang="en-US" sz="2250" err="1">
                <a:solidFill>
                  <a:srgbClr val="003563"/>
                </a:solidFill>
                <a:ea typeface="+mn-lt"/>
                <a:cs typeface="+mn-lt"/>
              </a:rPr>
              <a:t>Други</a:t>
            </a:r>
            <a:r>
              <a:rPr lang="en-US" sz="2250" dirty="0">
                <a:solidFill>
                  <a:srgbClr val="003563"/>
                </a:solidFill>
                <a:ea typeface="+mn-lt"/>
                <a:cs typeface="+mn-lt"/>
              </a:rPr>
              <a:t> </a:t>
            </a:r>
            <a:r>
              <a:rPr lang="en-US" sz="2250" err="1">
                <a:solidFill>
                  <a:srgbClr val="003563"/>
                </a:solidFill>
                <a:ea typeface="+mn-lt"/>
                <a:cs typeface="+mn-lt"/>
              </a:rPr>
              <a:t>слаби</a:t>
            </a:r>
            <a:r>
              <a:rPr lang="en-US" sz="2250" dirty="0">
                <a:solidFill>
                  <a:srgbClr val="003563"/>
                </a:solidFill>
                <a:ea typeface="+mn-lt"/>
                <a:cs typeface="+mn-lt"/>
              </a:rPr>
              <a:t> </a:t>
            </a:r>
            <a:r>
              <a:rPr lang="en-US" sz="2250" err="1">
                <a:solidFill>
                  <a:srgbClr val="003563"/>
                </a:solidFill>
                <a:ea typeface="+mn-lt"/>
                <a:cs typeface="+mn-lt"/>
              </a:rPr>
              <a:t>лозинки</a:t>
            </a:r>
            <a:r>
              <a:rPr lang="en-US" sz="2250" dirty="0">
                <a:solidFill>
                  <a:srgbClr val="003563"/>
                </a:solidFill>
                <a:ea typeface="+mn-lt"/>
                <a:cs typeface="+mn-lt"/>
              </a:rPr>
              <a:t> </a:t>
            </a:r>
            <a:r>
              <a:rPr lang="en-US" sz="2250" err="1">
                <a:solidFill>
                  <a:srgbClr val="003563"/>
                </a:solidFill>
                <a:ea typeface="+mn-lt"/>
                <a:cs typeface="+mn-lt"/>
              </a:rPr>
              <a:t>се</a:t>
            </a:r>
            <a:r>
              <a:rPr lang="en-US" sz="2250" dirty="0">
                <a:solidFill>
                  <a:srgbClr val="003563"/>
                </a:solidFill>
                <a:ea typeface="+mn-lt"/>
                <a:cs typeface="+mn-lt"/>
              </a:rPr>
              <a:t> </a:t>
            </a:r>
            <a:r>
              <a:rPr lang="en-US" sz="2250" b="1" dirty="0">
                <a:solidFill>
                  <a:srgbClr val="003563"/>
                </a:solidFill>
                <a:ea typeface="+mn-lt"/>
                <a:cs typeface="+mn-lt"/>
              </a:rPr>
              <a:t>„123456“</a:t>
            </a:r>
            <a:r>
              <a:rPr lang="en-US" sz="2250" dirty="0">
                <a:solidFill>
                  <a:srgbClr val="003563"/>
                </a:solidFill>
                <a:ea typeface="+mn-lt"/>
                <a:cs typeface="+mn-lt"/>
              </a:rPr>
              <a:t>, </a:t>
            </a:r>
            <a:r>
              <a:rPr lang="en-US" sz="2250" b="1" dirty="0">
                <a:solidFill>
                  <a:srgbClr val="003563"/>
                </a:solidFill>
                <a:ea typeface="+mn-lt"/>
                <a:cs typeface="+mn-lt"/>
              </a:rPr>
              <a:t>„qwerty“</a:t>
            </a:r>
            <a:r>
              <a:rPr lang="en-US" sz="2250" dirty="0">
                <a:solidFill>
                  <a:srgbClr val="003563"/>
                </a:solidFill>
                <a:ea typeface="+mn-lt"/>
                <a:cs typeface="+mn-lt"/>
              </a:rPr>
              <a:t> и </a:t>
            </a:r>
            <a:r>
              <a:rPr lang="en-US" sz="2250" err="1">
                <a:solidFill>
                  <a:srgbClr val="003563"/>
                </a:solidFill>
                <a:ea typeface="+mn-lt"/>
                <a:cs typeface="+mn-lt"/>
              </a:rPr>
              <a:t>имиња</a:t>
            </a:r>
            <a:r>
              <a:rPr lang="en-US" sz="2250" dirty="0">
                <a:solidFill>
                  <a:srgbClr val="003563"/>
                </a:solidFill>
                <a:ea typeface="+mn-lt"/>
                <a:cs typeface="+mn-lt"/>
              </a:rPr>
              <a:t> </a:t>
            </a:r>
            <a:r>
              <a:rPr lang="en-US" sz="2250" err="1">
                <a:solidFill>
                  <a:srgbClr val="003563"/>
                </a:solidFill>
                <a:ea typeface="+mn-lt"/>
                <a:cs typeface="+mn-lt"/>
              </a:rPr>
              <a:t>без</a:t>
            </a:r>
            <a:r>
              <a:rPr lang="en-US" sz="2250" dirty="0">
                <a:solidFill>
                  <a:srgbClr val="003563"/>
                </a:solidFill>
                <a:ea typeface="+mn-lt"/>
                <a:cs typeface="+mn-lt"/>
              </a:rPr>
              <a:t> </a:t>
            </a:r>
            <a:r>
              <a:rPr lang="en-US" sz="2250" err="1">
                <a:solidFill>
                  <a:srgbClr val="003563"/>
                </a:solidFill>
                <a:ea typeface="+mn-lt"/>
                <a:cs typeface="+mn-lt"/>
              </a:rPr>
              <a:t>дополнителни</a:t>
            </a:r>
            <a:r>
              <a:rPr lang="en-US" sz="2250" dirty="0">
                <a:solidFill>
                  <a:srgbClr val="003563"/>
                </a:solidFill>
                <a:ea typeface="+mn-lt"/>
                <a:cs typeface="+mn-lt"/>
              </a:rPr>
              <a:t>   </a:t>
            </a:r>
            <a:r>
              <a:rPr lang="en-US" sz="2250" err="1">
                <a:solidFill>
                  <a:srgbClr val="003563"/>
                </a:solidFill>
                <a:ea typeface="+mn-lt"/>
                <a:cs typeface="+mn-lt"/>
              </a:rPr>
              <a:t>знаци</a:t>
            </a:r>
            <a:r>
              <a:rPr lang="en-US" sz="2250" dirty="0">
                <a:solidFill>
                  <a:srgbClr val="003563"/>
                </a:solidFill>
                <a:ea typeface="+mn-lt"/>
                <a:cs typeface="+mn-lt"/>
              </a:rPr>
              <a:t>.</a:t>
            </a:r>
            <a:endParaRPr lang="en-US" sz="2250" dirty="0">
              <a:solidFill>
                <a:srgbClr val="003563"/>
              </a:solidFill>
              <a:cs typeface="Arial"/>
            </a:endParaRPr>
          </a:p>
          <a:p>
            <a:pPr marL="285750" indent="-285750">
              <a:buFont typeface="Wingdings"/>
              <a:buChar char="Ø"/>
            </a:pPr>
            <a:r>
              <a:rPr lang="en-US" sz="2250" b="1" dirty="0">
                <a:solidFill>
                  <a:srgbClr val="003563"/>
                </a:solidFill>
                <a:ea typeface="+mn-lt"/>
                <a:cs typeface="+mn-lt"/>
              </a:rPr>
              <a:t> </a:t>
            </a:r>
            <a:r>
              <a:rPr lang="en-US" sz="2250" b="1" dirty="0" err="1">
                <a:solidFill>
                  <a:srgbClr val="003563"/>
                </a:solidFill>
                <a:ea typeface="+mn-lt"/>
                <a:cs typeface="+mn-lt"/>
              </a:rPr>
              <a:t>Колку</a:t>
            </a:r>
            <a:r>
              <a:rPr lang="en-US" sz="2250" b="1" dirty="0">
                <a:solidFill>
                  <a:srgbClr val="003563"/>
                </a:solidFill>
                <a:ea typeface="+mn-lt"/>
                <a:cs typeface="+mn-lt"/>
              </a:rPr>
              <a:t> е </a:t>
            </a:r>
            <a:r>
              <a:rPr lang="en-US" sz="2250" b="1" dirty="0" err="1">
                <a:solidFill>
                  <a:srgbClr val="003563"/>
                </a:solidFill>
                <a:ea typeface="+mn-lt"/>
                <a:cs typeface="+mn-lt"/>
              </a:rPr>
              <a:t>посилна</a:t>
            </a:r>
            <a:r>
              <a:rPr lang="en-US" sz="2250" b="1" dirty="0">
                <a:solidFill>
                  <a:srgbClr val="003563"/>
                </a:solidFill>
                <a:ea typeface="+mn-lt"/>
                <a:cs typeface="+mn-lt"/>
              </a:rPr>
              <a:t> </a:t>
            </a:r>
            <a:r>
              <a:rPr lang="en-US" sz="2250" b="1" dirty="0" err="1">
                <a:solidFill>
                  <a:srgbClr val="003563"/>
                </a:solidFill>
                <a:ea typeface="+mn-lt"/>
                <a:cs typeface="+mn-lt"/>
              </a:rPr>
              <a:t>вашата</a:t>
            </a:r>
            <a:r>
              <a:rPr lang="en-US" sz="2250" b="1" dirty="0">
                <a:solidFill>
                  <a:srgbClr val="003563"/>
                </a:solidFill>
                <a:ea typeface="+mn-lt"/>
                <a:cs typeface="+mn-lt"/>
              </a:rPr>
              <a:t> </a:t>
            </a:r>
            <a:r>
              <a:rPr lang="en-US" sz="2250" b="1" dirty="0" err="1">
                <a:solidFill>
                  <a:srgbClr val="003563"/>
                </a:solidFill>
                <a:ea typeface="+mn-lt"/>
                <a:cs typeface="+mn-lt"/>
              </a:rPr>
              <a:t>лозинка</a:t>
            </a:r>
            <a:r>
              <a:rPr lang="en-US" sz="2250" b="1" dirty="0">
                <a:solidFill>
                  <a:srgbClr val="003563"/>
                </a:solidFill>
                <a:ea typeface="+mn-lt"/>
                <a:cs typeface="+mn-lt"/>
              </a:rPr>
              <a:t>, </a:t>
            </a:r>
            <a:r>
              <a:rPr lang="en-US" sz="2250" b="1" dirty="0" err="1">
                <a:solidFill>
                  <a:srgbClr val="003563"/>
                </a:solidFill>
                <a:ea typeface="+mn-lt"/>
                <a:cs typeface="+mn-lt"/>
              </a:rPr>
              <a:t>толку</a:t>
            </a:r>
            <a:r>
              <a:rPr lang="en-US" sz="2250" b="1" dirty="0">
                <a:solidFill>
                  <a:srgbClr val="003563"/>
                </a:solidFill>
                <a:ea typeface="+mn-lt"/>
                <a:cs typeface="+mn-lt"/>
              </a:rPr>
              <a:t> е </a:t>
            </a:r>
            <a:r>
              <a:rPr lang="en-US" sz="2250" b="1" dirty="0" err="1">
                <a:solidFill>
                  <a:srgbClr val="003563"/>
                </a:solidFill>
                <a:ea typeface="+mn-lt"/>
                <a:cs typeface="+mn-lt"/>
              </a:rPr>
              <a:t>потешко</a:t>
            </a:r>
            <a:r>
              <a:rPr lang="en-US" sz="2250" b="1" dirty="0">
                <a:solidFill>
                  <a:srgbClr val="003563"/>
                </a:solidFill>
                <a:ea typeface="+mn-lt"/>
                <a:cs typeface="+mn-lt"/>
              </a:rPr>
              <a:t> </a:t>
            </a:r>
            <a:r>
              <a:rPr lang="en-US" sz="2250" b="1" dirty="0" err="1">
                <a:solidFill>
                  <a:srgbClr val="003563"/>
                </a:solidFill>
                <a:ea typeface="+mn-lt"/>
                <a:cs typeface="+mn-lt"/>
              </a:rPr>
              <a:t>да</a:t>
            </a:r>
            <a:r>
              <a:rPr lang="en-US" sz="2250" b="1" dirty="0">
                <a:solidFill>
                  <a:srgbClr val="003563"/>
                </a:solidFill>
                <a:ea typeface="+mn-lt"/>
                <a:cs typeface="+mn-lt"/>
              </a:rPr>
              <a:t> </a:t>
            </a:r>
            <a:r>
              <a:rPr lang="en-US" sz="2250" b="1" dirty="0" err="1">
                <a:solidFill>
                  <a:srgbClr val="003563"/>
                </a:solidFill>
                <a:ea typeface="+mn-lt"/>
                <a:cs typeface="+mn-lt"/>
              </a:rPr>
              <a:t>биде</a:t>
            </a:r>
            <a:r>
              <a:rPr lang="en-US" sz="2250" b="1" dirty="0">
                <a:solidFill>
                  <a:srgbClr val="003563"/>
                </a:solidFill>
                <a:ea typeface="+mn-lt"/>
                <a:cs typeface="+mn-lt"/>
              </a:rPr>
              <a:t> </a:t>
            </a:r>
            <a:r>
              <a:rPr lang="en-US" sz="2250" b="1" dirty="0" err="1">
                <a:solidFill>
                  <a:srgbClr val="003563"/>
                </a:solidFill>
                <a:ea typeface="+mn-lt"/>
                <a:cs typeface="+mn-lt"/>
              </a:rPr>
              <a:t>хакирана</a:t>
            </a:r>
            <a:r>
              <a:rPr lang="en-US" sz="2250" b="1" dirty="0">
                <a:solidFill>
                  <a:srgbClr val="003563"/>
                </a:solidFill>
                <a:ea typeface="+mn-lt"/>
                <a:cs typeface="+mn-lt"/>
              </a:rPr>
              <a:t>!</a:t>
            </a:r>
            <a:endParaRPr lang="en-US" sz="2250" b="1">
              <a:solidFill>
                <a:srgbClr val="003563"/>
              </a:solidFill>
              <a:cs typeface="Arial"/>
            </a:endParaRPr>
          </a:p>
        </p:txBody>
      </p:sp>
    </p:spTree>
    <p:extLst>
      <p:ext uri="{BB962C8B-B14F-4D97-AF65-F5344CB8AC3E}">
        <p14:creationId xmlns:p14="http://schemas.microsoft.com/office/powerpoint/2010/main" val="3417761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98AA0FBA-2CFD-C5E6-4B21-1A5D869E23FB}"/>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4E6D57FC-A00E-6F56-F037-F81DDAFB5A2F}"/>
              </a:ext>
            </a:extLst>
          </p:cNvPr>
          <p:cNvSpPr/>
          <p:nvPr/>
        </p:nvSpPr>
        <p:spPr>
          <a:xfrm>
            <a:off x="-1" y="6602740"/>
            <a:ext cx="12192001" cy="255260"/>
          </a:xfrm>
          <a:prstGeom prst="rect">
            <a:avLst/>
          </a:prstGeom>
          <a:solidFill>
            <a:srgbClr val="29B95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6" name="Google Shape;120;p11">
            <a:extLst>
              <a:ext uri="{FF2B5EF4-FFF2-40B4-BE49-F238E27FC236}">
                <a16:creationId xmlns:a16="http://schemas.microsoft.com/office/drawing/2014/main" id="{6DF7857E-221D-C6E2-D01C-7CBF843C0047}"/>
              </a:ext>
            </a:extLst>
          </p:cNvPr>
          <p:cNvSpPr txBox="1">
            <a:spLocks/>
          </p:cNvSpPr>
          <p:nvPr/>
        </p:nvSpPr>
        <p:spPr>
          <a:xfrm>
            <a:off x="362725" y="1480769"/>
            <a:ext cx="11445448" cy="841283"/>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r>
              <a:rPr lang="mk-MK" sz="3200" b="1" dirty="0">
                <a:solidFill>
                  <a:srgbClr val="003563"/>
                </a:solidFill>
                <a:ea typeface="Tahoma"/>
              </a:rPr>
              <a:t>Антивирусен софтвер</a:t>
            </a:r>
            <a:endParaRPr lang="en-US" sz="3200" b="1" dirty="0">
              <a:ea typeface="Tahoma"/>
            </a:endParaRPr>
          </a:p>
        </p:txBody>
      </p:sp>
      <p:sp>
        <p:nvSpPr>
          <p:cNvPr id="7" name="Google Shape;124;p11">
            <a:extLst>
              <a:ext uri="{FF2B5EF4-FFF2-40B4-BE49-F238E27FC236}">
                <a16:creationId xmlns:a16="http://schemas.microsoft.com/office/drawing/2014/main" id="{2E7206F4-61D9-1F75-079B-2793931BAC8F}"/>
              </a:ext>
            </a:extLst>
          </p:cNvPr>
          <p:cNvSpPr txBox="1"/>
          <p:nvPr/>
        </p:nvSpPr>
        <p:spPr>
          <a:xfrm>
            <a:off x="694944" y="2575667"/>
            <a:ext cx="11000231" cy="2027652"/>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4999"/>
              </a:lnSpc>
            </a:pPr>
            <a:r>
              <a:rPr lang="mk-MK" sz="2250" dirty="0">
                <a:solidFill>
                  <a:srgbClr val="003563"/>
                </a:solidFill>
                <a:ea typeface="Tahoma"/>
                <a:sym typeface="Tahoma"/>
              </a:rPr>
              <a:t>Антивирусниот софтвер помага да ги откриете и отстраните заканите, како што се вируси, шпионски софтвер и </a:t>
            </a:r>
            <a:r>
              <a:rPr lang="mk-MK" sz="2250" dirty="0" err="1">
                <a:solidFill>
                  <a:srgbClr val="003563"/>
                </a:solidFill>
                <a:ea typeface="Tahoma"/>
                <a:sym typeface="Tahoma"/>
              </a:rPr>
              <a:t>ransomware</a:t>
            </a:r>
            <a:r>
              <a:rPr lang="mk-MK" sz="2250" dirty="0">
                <a:solidFill>
                  <a:srgbClr val="003563"/>
                </a:solidFill>
                <a:ea typeface="Tahoma"/>
                <a:sym typeface="Tahoma"/>
              </a:rPr>
              <a:t>. </a:t>
            </a:r>
            <a:r>
              <a:rPr lang="mk-MK" sz="2250" b="1" dirty="0">
                <a:solidFill>
                  <a:srgbClr val="003563"/>
                </a:solidFill>
                <a:ea typeface="Tahoma"/>
                <a:sym typeface="Tahoma"/>
              </a:rPr>
              <a:t>Редовно ажурирајте </a:t>
            </a:r>
            <a:r>
              <a:rPr lang="mk-MK" sz="2250" dirty="0">
                <a:solidFill>
                  <a:srgbClr val="003563"/>
                </a:solidFill>
                <a:ea typeface="Tahoma"/>
                <a:sym typeface="Tahoma"/>
              </a:rPr>
              <a:t>го за да се </a:t>
            </a:r>
            <a:r>
              <a:rPr lang="mk-MK" sz="2250" dirty="0" err="1">
                <a:solidFill>
                  <a:srgbClr val="003563"/>
                </a:solidFill>
                <a:ea typeface="Tahoma"/>
                <a:sym typeface="Tahoma"/>
              </a:rPr>
              <a:t>осигурате</a:t>
            </a:r>
            <a:r>
              <a:rPr lang="mk-MK" sz="2250" dirty="0">
                <a:solidFill>
                  <a:srgbClr val="003563"/>
                </a:solidFill>
                <a:ea typeface="Tahoma"/>
                <a:sym typeface="Tahoma"/>
              </a:rPr>
              <a:t> дека препознава најнови видови на малициозен софтвер. Некои од најдобрите решенија на пазарот вклучуваат </a:t>
            </a:r>
            <a:r>
              <a:rPr lang="mk-MK" sz="2250" dirty="0" err="1">
                <a:solidFill>
                  <a:srgbClr val="003563"/>
                </a:solidFill>
                <a:ea typeface="Tahoma"/>
                <a:sym typeface="Tahoma"/>
              </a:rPr>
              <a:t>Norton</a:t>
            </a:r>
            <a:r>
              <a:rPr lang="mk-MK" sz="2250" dirty="0">
                <a:solidFill>
                  <a:srgbClr val="003563"/>
                </a:solidFill>
                <a:ea typeface="Tahoma"/>
                <a:sym typeface="Tahoma"/>
              </a:rPr>
              <a:t>, </a:t>
            </a:r>
            <a:r>
              <a:rPr lang="mk-MK" sz="2250" dirty="0" err="1">
                <a:solidFill>
                  <a:srgbClr val="003563"/>
                </a:solidFill>
                <a:ea typeface="Tahoma"/>
                <a:sym typeface="Tahoma"/>
              </a:rPr>
              <a:t>Bitdefender</a:t>
            </a:r>
            <a:r>
              <a:rPr lang="mk-MK" sz="2250" dirty="0">
                <a:solidFill>
                  <a:srgbClr val="003563"/>
                </a:solidFill>
                <a:ea typeface="Tahoma"/>
                <a:sym typeface="Tahoma"/>
              </a:rPr>
              <a:t> и </a:t>
            </a:r>
            <a:r>
              <a:rPr lang="mk-MK" sz="2250" dirty="0" err="1">
                <a:solidFill>
                  <a:srgbClr val="003563"/>
                </a:solidFill>
                <a:ea typeface="Tahoma"/>
                <a:sym typeface="Tahoma"/>
              </a:rPr>
              <a:t>Kaspersky</a:t>
            </a:r>
            <a:r>
              <a:rPr lang="mk-MK" sz="2250" dirty="0">
                <a:solidFill>
                  <a:srgbClr val="003563"/>
                </a:solidFill>
                <a:ea typeface="Tahoma"/>
                <a:sym typeface="Tahoma"/>
              </a:rPr>
              <a:t>. Бесплатни опции, како Windows </a:t>
            </a:r>
            <a:r>
              <a:rPr lang="mk-MK" sz="2250" dirty="0" err="1">
                <a:solidFill>
                  <a:srgbClr val="003563"/>
                </a:solidFill>
                <a:ea typeface="Tahoma"/>
                <a:sym typeface="Tahoma"/>
              </a:rPr>
              <a:t>Defender</a:t>
            </a:r>
            <a:r>
              <a:rPr lang="mk-MK" sz="2250" dirty="0">
                <a:solidFill>
                  <a:srgbClr val="003563"/>
                </a:solidFill>
                <a:ea typeface="Tahoma"/>
                <a:sym typeface="Tahoma"/>
              </a:rPr>
              <a:t>, исто така, нудат основна заштита.</a:t>
            </a:r>
            <a:endParaRPr lang="en-US" dirty="0"/>
          </a:p>
        </p:txBody>
      </p:sp>
      <p:pic>
        <p:nvPicPr>
          <p:cNvPr id="2" name="Google Shape;51;p7">
            <a:extLst>
              <a:ext uri="{FF2B5EF4-FFF2-40B4-BE49-F238E27FC236}">
                <a16:creationId xmlns:a16="http://schemas.microsoft.com/office/drawing/2014/main" id="{B5AF236E-2FE8-62AE-C242-22081E14790D}"/>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62186" y="270453"/>
            <a:ext cx="1372353" cy="500932"/>
          </a:xfrm>
          <a:prstGeom prst="rect">
            <a:avLst/>
          </a:prstGeom>
          <a:noFill/>
          <a:ln>
            <a:noFill/>
          </a:ln>
        </p:spPr>
      </p:pic>
    </p:spTree>
    <p:extLst>
      <p:ext uri="{BB962C8B-B14F-4D97-AF65-F5344CB8AC3E}">
        <p14:creationId xmlns:p14="http://schemas.microsoft.com/office/powerpoint/2010/main" val="3685304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D6B9171F-6E19-0DF5-166F-0C0032E364E6}"/>
            </a:ext>
          </a:extLst>
        </p:cNvPr>
        <p:cNvGrpSpPr/>
        <p:nvPr/>
      </p:nvGrpSpPr>
      <p:grpSpPr>
        <a:xfrm>
          <a:off x="0" y="0"/>
          <a:ext cx="0" cy="0"/>
          <a:chOff x="0" y="0"/>
          <a:chExt cx="0" cy="0"/>
        </a:xfrm>
      </p:grpSpPr>
      <p:sp>
        <p:nvSpPr>
          <p:cNvPr id="130" name="Google Shape;130;p12">
            <a:extLst>
              <a:ext uri="{FF2B5EF4-FFF2-40B4-BE49-F238E27FC236}">
                <a16:creationId xmlns:a16="http://schemas.microsoft.com/office/drawing/2014/main" id="{AF5C3ED6-5781-71C1-3416-9F63F77219F1}"/>
              </a:ext>
            </a:extLst>
          </p:cNvPr>
          <p:cNvSpPr/>
          <p:nvPr/>
        </p:nvSpPr>
        <p:spPr>
          <a:xfrm>
            <a:off x="10552176" y="0"/>
            <a:ext cx="1639823" cy="6858000"/>
          </a:xfrm>
          <a:prstGeom prst="rect">
            <a:avLst/>
          </a:prstGeom>
          <a:solidFill>
            <a:srgbClr val="29B95C"/>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131" name="Google Shape;131;p12">
            <a:extLst>
              <a:ext uri="{FF2B5EF4-FFF2-40B4-BE49-F238E27FC236}">
                <a16:creationId xmlns:a16="http://schemas.microsoft.com/office/drawing/2014/main" id="{E0CE641A-952A-9A67-60A3-82029D1941C1}"/>
              </a:ext>
            </a:extLst>
          </p:cNvPr>
          <p:cNvSpPr txBox="1">
            <a:spLocks noGrp="1"/>
          </p:cNvSpPr>
          <p:nvPr>
            <p:ph type="title"/>
          </p:nvPr>
        </p:nvSpPr>
        <p:spPr>
          <a:xfrm>
            <a:off x="315047" y="1139437"/>
            <a:ext cx="9609094" cy="1333726"/>
          </a:xfrm>
          <a:prstGeom prst="rect">
            <a:avLst/>
          </a:prstGeom>
          <a:noFill/>
          <a:ln>
            <a:noFill/>
          </a:ln>
        </p:spPr>
        <p:txBody>
          <a:bodyPr spcFirstLastPara="1" wrap="square" lIns="0" tIns="345467" rIns="0" bIns="0" anchor="t" anchorCtr="0">
            <a:spAutoFit/>
          </a:bodyPr>
          <a:lstStyle/>
          <a:p>
            <a:r>
              <a:rPr lang="mk-MK" sz="3200" dirty="0">
                <a:sym typeface="Arimo"/>
              </a:rPr>
              <a:t>Користете виртуелна приватна мрежа (VPN)</a:t>
            </a:r>
            <a:endParaRPr lang="en-US" sz="3200" dirty="0"/>
          </a:p>
          <a:p>
            <a:pPr marL="16510"/>
            <a:endParaRPr lang="mk-MK" sz="3200" dirty="0"/>
          </a:p>
        </p:txBody>
      </p:sp>
      <p:sp>
        <p:nvSpPr>
          <p:cNvPr id="134" name="Google Shape;134;p12">
            <a:extLst>
              <a:ext uri="{FF2B5EF4-FFF2-40B4-BE49-F238E27FC236}">
                <a16:creationId xmlns:a16="http://schemas.microsoft.com/office/drawing/2014/main" id="{0DF60524-C43B-CF4F-F15A-E178C149950D}"/>
              </a:ext>
            </a:extLst>
          </p:cNvPr>
          <p:cNvSpPr txBox="1"/>
          <p:nvPr/>
        </p:nvSpPr>
        <p:spPr>
          <a:xfrm>
            <a:off x="315048" y="2475682"/>
            <a:ext cx="9734208" cy="2824024"/>
          </a:xfrm>
          <a:prstGeom prst="rect">
            <a:avLst/>
          </a:prstGeom>
          <a:noFill/>
          <a:ln>
            <a:noFill/>
          </a:ln>
        </p:spPr>
        <p:txBody>
          <a:bodyPr spcFirstLastPara="1" wrap="square" lIns="0" tIns="36367" rIns="0" bIns="0" anchor="t" anchorCtr="0">
            <a:spAutoFit/>
          </a:bodyPr>
          <a:lstStyle/>
          <a:p>
            <a:pPr marL="16510">
              <a:lnSpc>
                <a:spcPct val="114999"/>
              </a:lnSpc>
            </a:pPr>
            <a:r>
              <a:rPr lang="mk-MK" sz="2250" dirty="0">
                <a:solidFill>
                  <a:srgbClr val="003563"/>
                </a:solidFill>
                <a:ea typeface="+mn-lt"/>
                <a:cs typeface="+mn-lt"/>
                <a:sym typeface="Tahoma"/>
              </a:rPr>
              <a:t>VPN (</a:t>
            </a:r>
            <a:r>
              <a:rPr lang="mk-MK" sz="2250" dirty="0" err="1">
                <a:solidFill>
                  <a:srgbClr val="003563"/>
                </a:solidFill>
                <a:ea typeface="+mn-lt"/>
                <a:cs typeface="+mn-lt"/>
                <a:sym typeface="Tahoma"/>
              </a:rPr>
              <a:t>Virtual</a:t>
            </a:r>
            <a:r>
              <a:rPr lang="mk-MK" sz="2250" dirty="0">
                <a:solidFill>
                  <a:srgbClr val="003563"/>
                </a:solidFill>
                <a:ea typeface="+mn-lt"/>
                <a:cs typeface="+mn-lt"/>
                <a:sym typeface="Tahoma"/>
              </a:rPr>
              <a:t> </a:t>
            </a:r>
            <a:r>
              <a:rPr lang="mk-MK" sz="2250" dirty="0" err="1">
                <a:solidFill>
                  <a:srgbClr val="003563"/>
                </a:solidFill>
                <a:ea typeface="+mn-lt"/>
                <a:cs typeface="+mn-lt"/>
                <a:sym typeface="Tahoma"/>
              </a:rPr>
              <a:t>Private</a:t>
            </a:r>
            <a:r>
              <a:rPr lang="mk-MK" sz="2250" dirty="0">
                <a:solidFill>
                  <a:srgbClr val="003563"/>
                </a:solidFill>
                <a:ea typeface="+mn-lt"/>
                <a:cs typeface="+mn-lt"/>
                <a:sym typeface="Tahoma"/>
              </a:rPr>
              <a:t> </a:t>
            </a:r>
            <a:r>
              <a:rPr lang="mk-MK" sz="2250" dirty="0" err="1">
                <a:solidFill>
                  <a:srgbClr val="003563"/>
                </a:solidFill>
                <a:ea typeface="+mn-lt"/>
                <a:cs typeface="+mn-lt"/>
                <a:sym typeface="Tahoma"/>
              </a:rPr>
              <a:t>Network</a:t>
            </a:r>
            <a:r>
              <a:rPr lang="mk-MK" sz="2250" dirty="0">
                <a:solidFill>
                  <a:srgbClr val="003563"/>
                </a:solidFill>
                <a:ea typeface="+mn-lt"/>
                <a:cs typeface="+mn-lt"/>
                <a:sym typeface="Tahoma"/>
              </a:rPr>
              <a:t>) е алатка која ја шифрира вашата интернет врска и ја крие вашата IP-адреса, обезбедувајќи поголема приватност и безбедност. Особено е корисна кога користите јавни </a:t>
            </a:r>
            <a:r>
              <a:rPr lang="mk-MK" sz="2250" dirty="0" err="1">
                <a:solidFill>
                  <a:srgbClr val="003563"/>
                </a:solidFill>
                <a:ea typeface="+mn-lt"/>
                <a:cs typeface="+mn-lt"/>
                <a:sym typeface="Tahoma"/>
              </a:rPr>
              <a:t>Wi-Fi</a:t>
            </a:r>
            <a:r>
              <a:rPr lang="mk-MK" sz="2250" dirty="0">
                <a:solidFill>
                  <a:srgbClr val="003563"/>
                </a:solidFill>
                <a:ea typeface="+mn-lt"/>
                <a:cs typeface="+mn-lt"/>
                <a:sym typeface="Tahoma"/>
              </a:rPr>
              <a:t> мрежи, бидејќи ги спречува хакерите да го пресретнат вашиот интернет сообраќај. Со VPN, вашите онлајн активности остануваат приватни, а пристапот до гео-ограничена содржина станува полесен. Сепак, важно е да изберете доверлив VPN сервис кој не ги продава вашите податоци.</a:t>
            </a:r>
            <a:endParaRPr lang="en-US" sz="2250" dirty="0">
              <a:solidFill>
                <a:srgbClr val="003563"/>
              </a:solidFill>
              <a:ea typeface="+mn-lt"/>
              <a:cs typeface="+mn-lt"/>
            </a:endParaRPr>
          </a:p>
        </p:txBody>
      </p:sp>
      <p:pic>
        <p:nvPicPr>
          <p:cNvPr id="136" name="Google Shape;136;p12">
            <a:extLst>
              <a:ext uri="{FF2B5EF4-FFF2-40B4-BE49-F238E27FC236}">
                <a16:creationId xmlns:a16="http://schemas.microsoft.com/office/drawing/2014/main" id="{211A624A-4A97-A7D3-BC9E-A61EC3488826}"/>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15047" y="285449"/>
            <a:ext cx="1285399" cy="478207"/>
          </a:xfrm>
          <a:prstGeom prst="rect">
            <a:avLst/>
          </a:prstGeom>
          <a:noFill/>
          <a:ln>
            <a:noFill/>
          </a:ln>
        </p:spPr>
      </p:pic>
      <p:pic>
        <p:nvPicPr>
          <p:cNvPr id="138" name="Google Shape;138;p12">
            <a:extLst>
              <a:ext uri="{FF2B5EF4-FFF2-40B4-BE49-F238E27FC236}">
                <a16:creationId xmlns:a16="http://schemas.microsoft.com/office/drawing/2014/main" id="{EFB96531-A18A-8E40-3227-7064C38D37F2}"/>
              </a:ext>
            </a:extLst>
          </p:cNvPr>
          <p:cNvPicPr preferRelativeResize="0"/>
          <p:nvPr/>
        </p:nvPicPr>
        <p:blipFill rotWithShape="1">
          <a:blip r:embed="rId4">
            <a:alphaModFix/>
          </a:blip>
          <a:srcRect l="52224" t="5294" r="5331"/>
          <a:stretch/>
        </p:blipFill>
        <p:spPr>
          <a:xfrm rot="10800000">
            <a:off x="10760476" y="0"/>
            <a:ext cx="2604868" cy="6495135"/>
          </a:xfrm>
          <a:prstGeom prst="rect">
            <a:avLst/>
          </a:prstGeom>
          <a:noFill/>
          <a:ln>
            <a:noFill/>
          </a:ln>
        </p:spPr>
      </p:pic>
    </p:spTree>
    <p:extLst>
      <p:ext uri="{BB962C8B-B14F-4D97-AF65-F5344CB8AC3E}">
        <p14:creationId xmlns:p14="http://schemas.microsoft.com/office/powerpoint/2010/main" val="100479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8799AA7A-48A7-A843-134B-D8C8D25CC921}"/>
            </a:ext>
          </a:extLst>
        </p:cNvPr>
        <p:cNvGrpSpPr/>
        <p:nvPr/>
      </p:nvGrpSpPr>
      <p:grpSpPr>
        <a:xfrm>
          <a:off x="0" y="0"/>
          <a:ext cx="0" cy="0"/>
          <a:chOff x="0" y="0"/>
          <a:chExt cx="0" cy="0"/>
        </a:xfrm>
      </p:grpSpPr>
      <p:sp>
        <p:nvSpPr>
          <p:cNvPr id="130" name="Google Shape;130;p12">
            <a:extLst>
              <a:ext uri="{FF2B5EF4-FFF2-40B4-BE49-F238E27FC236}">
                <a16:creationId xmlns:a16="http://schemas.microsoft.com/office/drawing/2014/main" id="{B6DBB1C7-4CA1-ED19-03C6-F803D27DFAF2}"/>
              </a:ext>
            </a:extLst>
          </p:cNvPr>
          <p:cNvSpPr/>
          <p:nvPr/>
        </p:nvSpPr>
        <p:spPr>
          <a:xfrm>
            <a:off x="-1" y="0"/>
            <a:ext cx="1874767" cy="6858000"/>
          </a:xfrm>
          <a:prstGeom prst="rect">
            <a:avLst/>
          </a:prstGeom>
          <a:solidFill>
            <a:srgbClr val="00B050"/>
          </a:solidFill>
          <a:ln>
            <a:noFill/>
          </a:ln>
        </p:spPr>
        <p:txBody>
          <a:bodyPr spcFirstLastPara="1" wrap="square" lIns="121900" tIns="121900" rIns="121900" bIns="121900" anchor="ctr" anchorCtr="0">
            <a:noAutofit/>
          </a:bodyPr>
          <a:lstStyle/>
          <a:p>
            <a:pPr algn="ctr"/>
            <a:endParaRPr sz="2400">
              <a:solidFill>
                <a:srgbClr val="000000"/>
              </a:solidFill>
              <a:latin typeface="Calibri"/>
              <a:ea typeface="Calibri"/>
              <a:cs typeface="Calibri"/>
              <a:sym typeface="Calibri"/>
            </a:endParaRPr>
          </a:p>
        </p:txBody>
      </p:sp>
      <p:sp>
        <p:nvSpPr>
          <p:cNvPr id="131" name="Google Shape;131;p12">
            <a:extLst>
              <a:ext uri="{FF2B5EF4-FFF2-40B4-BE49-F238E27FC236}">
                <a16:creationId xmlns:a16="http://schemas.microsoft.com/office/drawing/2014/main" id="{4AD59DBC-ABB2-9BE1-F3A0-FF5201AFC59D}"/>
              </a:ext>
            </a:extLst>
          </p:cNvPr>
          <p:cNvSpPr txBox="1">
            <a:spLocks noGrp="1"/>
          </p:cNvSpPr>
          <p:nvPr>
            <p:ph type="title"/>
          </p:nvPr>
        </p:nvSpPr>
        <p:spPr>
          <a:xfrm>
            <a:off x="2105483" y="1310692"/>
            <a:ext cx="9587757" cy="1333726"/>
          </a:xfrm>
          <a:prstGeom prst="rect">
            <a:avLst/>
          </a:prstGeom>
          <a:noFill/>
          <a:ln>
            <a:noFill/>
          </a:ln>
        </p:spPr>
        <p:txBody>
          <a:bodyPr spcFirstLastPara="1" wrap="square" lIns="0" tIns="345467" rIns="0" bIns="0" anchor="t" anchorCtr="0">
            <a:spAutoFit/>
          </a:bodyPr>
          <a:lstStyle/>
          <a:p>
            <a:pPr algn="r"/>
            <a:r>
              <a:rPr lang="mk-MK" sz="3200" dirty="0">
                <a:sym typeface="Arimo"/>
              </a:rPr>
              <a:t>Бидете внимателни со прилози и апликации</a:t>
            </a:r>
            <a:endParaRPr lang="en-US" sz="3200"/>
          </a:p>
          <a:p>
            <a:pPr marL="16510" algn="r"/>
            <a:endParaRPr lang="en-US" sz="3200" dirty="0"/>
          </a:p>
        </p:txBody>
      </p:sp>
      <p:sp>
        <p:nvSpPr>
          <p:cNvPr id="134" name="Google Shape;134;p12">
            <a:extLst>
              <a:ext uri="{FF2B5EF4-FFF2-40B4-BE49-F238E27FC236}">
                <a16:creationId xmlns:a16="http://schemas.microsoft.com/office/drawing/2014/main" id="{BD511446-9A6D-C2A7-D0AA-4FB130A63149}"/>
              </a:ext>
            </a:extLst>
          </p:cNvPr>
          <p:cNvSpPr txBox="1"/>
          <p:nvPr/>
        </p:nvSpPr>
        <p:spPr>
          <a:xfrm>
            <a:off x="2110971" y="2484887"/>
            <a:ext cx="9581782" cy="2824024"/>
          </a:xfrm>
          <a:prstGeom prst="rect">
            <a:avLst/>
          </a:prstGeom>
          <a:noFill/>
          <a:ln>
            <a:noFill/>
          </a:ln>
        </p:spPr>
        <p:txBody>
          <a:bodyPr spcFirstLastPara="1" wrap="square" lIns="0" tIns="36367" rIns="0" bIns="0" anchor="t" anchorCtr="0">
            <a:spAutoFit/>
          </a:bodyPr>
          <a:lstStyle/>
          <a:p>
            <a:pPr marL="16510" algn="r">
              <a:lnSpc>
                <a:spcPct val="114999"/>
              </a:lnSpc>
            </a:pPr>
            <a:r>
              <a:rPr lang="mk-MK" sz="2250" dirty="0">
                <a:solidFill>
                  <a:srgbClr val="003563"/>
                </a:solidFill>
                <a:ea typeface="+mn-lt"/>
                <a:cs typeface="+mn-lt"/>
                <a:sym typeface="Tahoma"/>
              </a:rPr>
              <a:t>Кога преземате апликации, секогаш користете официјални платформи како </a:t>
            </a:r>
            <a:r>
              <a:rPr lang="mk-MK" sz="2250" b="1" err="1">
                <a:solidFill>
                  <a:srgbClr val="003563"/>
                </a:solidFill>
                <a:ea typeface="+mn-lt"/>
                <a:cs typeface="+mn-lt"/>
                <a:sym typeface="Tahoma"/>
              </a:rPr>
              <a:t>Google</a:t>
            </a:r>
            <a:r>
              <a:rPr lang="mk-MK" sz="2250" b="1" dirty="0">
                <a:solidFill>
                  <a:srgbClr val="003563"/>
                </a:solidFill>
                <a:ea typeface="+mn-lt"/>
                <a:cs typeface="+mn-lt"/>
                <a:sym typeface="Tahoma"/>
              </a:rPr>
              <a:t> </a:t>
            </a:r>
            <a:r>
              <a:rPr lang="mk-MK" sz="2250" b="1" err="1">
                <a:solidFill>
                  <a:srgbClr val="003563"/>
                </a:solidFill>
                <a:ea typeface="+mn-lt"/>
                <a:cs typeface="+mn-lt"/>
                <a:sym typeface="Tahoma"/>
              </a:rPr>
              <a:t>Play</a:t>
            </a:r>
            <a:r>
              <a:rPr lang="mk-MK" sz="2250" dirty="0">
                <a:solidFill>
                  <a:srgbClr val="003563"/>
                </a:solidFill>
                <a:ea typeface="+mn-lt"/>
                <a:cs typeface="+mn-lt"/>
                <a:sym typeface="Tahoma"/>
              </a:rPr>
              <a:t> или </a:t>
            </a:r>
            <a:r>
              <a:rPr lang="mk-MK" sz="2250" b="1" err="1">
                <a:solidFill>
                  <a:srgbClr val="003563"/>
                </a:solidFill>
                <a:ea typeface="+mn-lt"/>
                <a:cs typeface="+mn-lt"/>
                <a:sym typeface="Tahoma"/>
              </a:rPr>
              <a:t>App</a:t>
            </a:r>
            <a:r>
              <a:rPr lang="mk-MK" sz="2250" b="1" dirty="0">
                <a:solidFill>
                  <a:srgbClr val="003563"/>
                </a:solidFill>
                <a:ea typeface="+mn-lt"/>
                <a:cs typeface="+mn-lt"/>
                <a:sym typeface="Tahoma"/>
              </a:rPr>
              <a:t> </a:t>
            </a:r>
            <a:r>
              <a:rPr lang="mk-MK" sz="2250" b="1" err="1">
                <a:solidFill>
                  <a:srgbClr val="003563"/>
                </a:solidFill>
                <a:ea typeface="+mn-lt"/>
                <a:cs typeface="+mn-lt"/>
                <a:sym typeface="Tahoma"/>
              </a:rPr>
              <a:t>Store</a:t>
            </a:r>
            <a:r>
              <a:rPr lang="mk-MK" sz="2250" dirty="0">
                <a:solidFill>
                  <a:srgbClr val="003563"/>
                </a:solidFill>
                <a:ea typeface="+mn-lt"/>
                <a:cs typeface="+mn-lt"/>
                <a:sym typeface="Tahoma"/>
              </a:rPr>
              <a:t>, бидејќи тие имаат строги безбедносни проверки. Внимавајте на дозволите што ги бара апликацијата – ако некоја апликација бара пристап до податоци кои не се релевантни за нејзината функција, тоа е црвен </a:t>
            </a:r>
            <a:r>
              <a:rPr lang="mk-MK" sz="2250" err="1">
                <a:solidFill>
                  <a:srgbClr val="003563"/>
                </a:solidFill>
                <a:ea typeface="+mn-lt"/>
                <a:cs typeface="+mn-lt"/>
                <a:sym typeface="Tahoma"/>
              </a:rPr>
              <a:t>флаг</a:t>
            </a:r>
            <a:r>
              <a:rPr lang="mk-MK" sz="2250" dirty="0">
                <a:solidFill>
                  <a:srgbClr val="003563"/>
                </a:solidFill>
                <a:ea typeface="+mn-lt"/>
                <a:cs typeface="+mn-lt"/>
                <a:sym typeface="Tahoma"/>
              </a:rPr>
              <a:t>. Редовно бришете ги апликациите кои не ги користите и ажурирајте ги останатите за да </a:t>
            </a:r>
            <a:r>
              <a:rPr lang="mk-MK" sz="2250" err="1">
                <a:solidFill>
                  <a:srgbClr val="003563"/>
                </a:solidFill>
                <a:ea typeface="+mn-lt"/>
                <a:cs typeface="+mn-lt"/>
                <a:sym typeface="Tahoma"/>
              </a:rPr>
              <a:t>осигурате</a:t>
            </a:r>
            <a:r>
              <a:rPr lang="mk-MK" sz="2250" dirty="0">
                <a:solidFill>
                  <a:srgbClr val="003563"/>
                </a:solidFill>
                <a:ea typeface="+mn-lt"/>
                <a:cs typeface="+mn-lt"/>
                <a:sym typeface="Tahoma"/>
              </a:rPr>
              <a:t> дека имате најнови безбедносни поправки.</a:t>
            </a:r>
            <a:endParaRPr lang="en-US" sz="2250">
              <a:solidFill>
                <a:srgbClr val="003563"/>
              </a:solidFill>
              <a:ea typeface="+mn-lt"/>
              <a:cs typeface="+mn-lt"/>
            </a:endParaRPr>
          </a:p>
        </p:txBody>
      </p:sp>
      <p:pic>
        <p:nvPicPr>
          <p:cNvPr id="136" name="Google Shape;136;p12">
            <a:extLst>
              <a:ext uri="{FF2B5EF4-FFF2-40B4-BE49-F238E27FC236}">
                <a16:creationId xmlns:a16="http://schemas.microsoft.com/office/drawing/2014/main" id="{F2795E21-00D6-ED77-22B1-8581EB4643BB}"/>
              </a:ext>
            </a:extLst>
          </p:cNvPr>
          <p:cNvPicPr preferRelativeResize="0"/>
          <p:nvPr/>
        </p:nvPicPr>
        <p:blipFill>
          <a:blip r:embed="rId3">
            <a:alphaModFix/>
          </a:blip>
          <a:stretch>
            <a:fillRect/>
          </a:stretch>
        </p:blipFill>
        <p:spPr>
          <a:xfrm>
            <a:off x="362726" y="293920"/>
            <a:ext cx="1210042" cy="451138"/>
          </a:xfrm>
          <a:prstGeom prst="rect">
            <a:avLst/>
          </a:prstGeom>
          <a:noFill/>
          <a:ln>
            <a:noFill/>
          </a:ln>
        </p:spPr>
      </p:pic>
      <p:pic>
        <p:nvPicPr>
          <p:cNvPr id="4" name="Google Shape;55;p7" descr="A black and grey logo&#10;&#10;AI-generated content may be incorrect.">
            <a:extLst>
              <a:ext uri="{FF2B5EF4-FFF2-40B4-BE49-F238E27FC236}">
                <a16:creationId xmlns:a16="http://schemas.microsoft.com/office/drawing/2014/main" id="{2EEC735C-367E-1C52-05D5-1F8D77595C09}"/>
              </a:ext>
            </a:extLst>
          </p:cNvPr>
          <p:cNvPicPr preferRelativeResize="0"/>
          <p:nvPr/>
        </p:nvPicPr>
        <p:blipFill rotWithShape="1">
          <a:blip r:embed="rId4">
            <a:alphaModFix/>
          </a:blip>
          <a:srcRect l="52224" r="5331"/>
          <a:stretch/>
        </p:blipFill>
        <p:spPr>
          <a:xfrm>
            <a:off x="362726" y="3163813"/>
            <a:ext cx="1286057" cy="3385919"/>
          </a:xfrm>
          <a:prstGeom prst="rect">
            <a:avLst/>
          </a:prstGeom>
          <a:noFill/>
          <a:ln>
            <a:noFill/>
          </a:ln>
        </p:spPr>
      </p:pic>
    </p:spTree>
    <p:extLst>
      <p:ext uri="{BB962C8B-B14F-4D97-AF65-F5344CB8AC3E}">
        <p14:creationId xmlns:p14="http://schemas.microsoft.com/office/powerpoint/2010/main" val="33454520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87925A3B-A136-BB7A-B548-737A898609F0}"/>
            </a:ext>
          </a:extLst>
        </p:cNvPr>
        <p:cNvGrpSpPr/>
        <p:nvPr/>
      </p:nvGrpSpPr>
      <p:grpSpPr>
        <a:xfrm>
          <a:off x="0" y="0"/>
          <a:ext cx="0" cy="0"/>
          <a:chOff x="0" y="0"/>
          <a:chExt cx="0" cy="0"/>
        </a:xfrm>
      </p:grpSpPr>
      <p:sp>
        <p:nvSpPr>
          <p:cNvPr id="6" name="Google Shape;120;p11">
            <a:extLst>
              <a:ext uri="{FF2B5EF4-FFF2-40B4-BE49-F238E27FC236}">
                <a16:creationId xmlns:a16="http://schemas.microsoft.com/office/drawing/2014/main" id="{CA39D021-D7A4-D497-75A0-A4E0A0A1B878}"/>
              </a:ext>
            </a:extLst>
          </p:cNvPr>
          <p:cNvSpPr txBox="1">
            <a:spLocks/>
          </p:cNvSpPr>
          <p:nvPr/>
        </p:nvSpPr>
        <p:spPr>
          <a:xfrm>
            <a:off x="286525" y="1054264"/>
            <a:ext cx="11445448" cy="1067051"/>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ru-RU" sz="2800" b="1" dirty="0">
                <a:solidFill>
                  <a:srgbClr val="003563"/>
                </a:solidFill>
              </a:rPr>
              <a:t>Како да препознаете пирамида</a:t>
            </a:r>
            <a:r>
              <a:rPr lang="mk-MK" sz="2800" b="1" dirty="0">
                <a:solidFill>
                  <a:srgbClr val="003563"/>
                </a:solidFill>
              </a:rPr>
              <a:t>лна</a:t>
            </a:r>
            <a:r>
              <a:rPr lang="ru-RU" sz="2800" b="1" dirty="0">
                <a:solidFill>
                  <a:srgbClr val="003563"/>
                </a:solidFill>
              </a:rPr>
              <a:t>-шема?</a:t>
            </a:r>
          </a:p>
          <a:p>
            <a:pPr algn="ctr"/>
            <a:endParaRPr lang="en-US" dirty="0"/>
          </a:p>
        </p:txBody>
      </p:sp>
      <p:sp>
        <p:nvSpPr>
          <p:cNvPr id="7" name="Google Shape;124;p11">
            <a:extLst>
              <a:ext uri="{FF2B5EF4-FFF2-40B4-BE49-F238E27FC236}">
                <a16:creationId xmlns:a16="http://schemas.microsoft.com/office/drawing/2014/main" id="{9435C491-CF51-8E19-AF28-7550B343602F}"/>
              </a:ext>
            </a:extLst>
          </p:cNvPr>
          <p:cNvSpPr txBox="1"/>
          <p:nvPr/>
        </p:nvSpPr>
        <p:spPr>
          <a:xfrm>
            <a:off x="767837" y="2195898"/>
            <a:ext cx="6723875" cy="3083710"/>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ru-RU" sz="1800" b="1" dirty="0">
                <a:solidFill>
                  <a:srgbClr val="003563"/>
                </a:solidFill>
              </a:rPr>
              <a:t>Големи ветувања</a:t>
            </a:r>
            <a:r>
              <a:rPr lang="ru-RU" sz="1800" dirty="0">
                <a:solidFill>
                  <a:srgbClr val="003563"/>
                </a:solidFill>
              </a:rPr>
              <a:t> – Брзо и лесно збогатување без многу труд.</a:t>
            </a:r>
            <a:endParaRPr lang="en-US" sz="1800" dirty="0">
              <a:solidFill>
                <a:srgbClr val="003563"/>
              </a:solidFill>
            </a:endParaRPr>
          </a:p>
          <a:p>
            <a:pPr>
              <a:buFont typeface="+mj-lt"/>
              <a:buAutoNum type="arabicPeriod"/>
            </a:pPr>
            <a:endParaRPr lang="ru-RU" sz="1800" dirty="0"/>
          </a:p>
          <a:p>
            <a:r>
              <a:rPr lang="ru-RU" sz="1800" b="1" dirty="0">
                <a:solidFill>
                  <a:srgbClr val="003563"/>
                </a:solidFill>
              </a:rPr>
              <a:t>Фокус на </a:t>
            </a:r>
            <a:r>
              <a:rPr lang="ru-RU" sz="1800" b="1" dirty="0" err="1">
                <a:solidFill>
                  <a:srgbClr val="003563"/>
                </a:solidFill>
              </a:rPr>
              <a:t>регрутирање</a:t>
            </a:r>
            <a:r>
              <a:rPr lang="ru-RU" sz="1800" dirty="0">
                <a:solidFill>
                  <a:srgbClr val="003563"/>
                </a:solidFill>
              </a:rPr>
              <a:t> – </a:t>
            </a:r>
            <a:r>
              <a:rPr lang="ru-RU" sz="1800" dirty="0" err="1">
                <a:solidFill>
                  <a:srgbClr val="003563"/>
                </a:solidFill>
              </a:rPr>
              <a:t>Повеќе</a:t>
            </a:r>
            <a:r>
              <a:rPr lang="ru-RU" sz="1800" dirty="0">
                <a:solidFill>
                  <a:srgbClr val="003563"/>
                </a:solidFill>
              </a:rPr>
              <a:t> </a:t>
            </a:r>
            <a:r>
              <a:rPr lang="ru-RU" sz="1800" dirty="0" err="1">
                <a:solidFill>
                  <a:srgbClr val="003563"/>
                </a:solidFill>
              </a:rPr>
              <a:t>заработувате</a:t>
            </a:r>
            <a:r>
              <a:rPr lang="ru-RU" sz="1800" dirty="0">
                <a:solidFill>
                  <a:srgbClr val="003563"/>
                </a:solidFill>
              </a:rPr>
              <a:t> </a:t>
            </a:r>
            <a:r>
              <a:rPr lang="ru-RU" sz="1800" dirty="0" err="1">
                <a:solidFill>
                  <a:srgbClr val="003563"/>
                </a:solidFill>
              </a:rPr>
              <a:t>ако</a:t>
            </a:r>
            <a:r>
              <a:rPr lang="ru-RU" sz="1800" dirty="0">
                <a:solidFill>
                  <a:srgbClr val="003563"/>
                </a:solidFill>
              </a:rPr>
              <a:t> носите нови луѓе, а не од продажба на производи или услуги.</a:t>
            </a:r>
            <a:endParaRPr lang="en-US" sz="1800" dirty="0">
              <a:solidFill>
                <a:srgbClr val="003563"/>
              </a:solidFill>
            </a:endParaRPr>
          </a:p>
          <a:p>
            <a:pPr>
              <a:buFont typeface="+mj-lt"/>
              <a:buAutoNum type="arabicPeriod"/>
            </a:pPr>
            <a:endParaRPr lang="ru-RU" sz="1800" dirty="0">
              <a:solidFill>
                <a:srgbClr val="003563"/>
              </a:solidFill>
            </a:endParaRPr>
          </a:p>
          <a:p>
            <a:r>
              <a:rPr lang="ru-RU" sz="1800" b="1" dirty="0">
                <a:solidFill>
                  <a:srgbClr val="003563"/>
                </a:solidFill>
              </a:rPr>
              <a:t>Скапи вложувања</a:t>
            </a:r>
            <a:r>
              <a:rPr lang="ru-RU" sz="1800" dirty="0">
                <a:solidFill>
                  <a:srgbClr val="003563"/>
                </a:solidFill>
              </a:rPr>
              <a:t> – Бараат од вас да платите висока сума однапред.</a:t>
            </a:r>
            <a:endParaRPr lang="en-US" sz="1800" dirty="0">
              <a:solidFill>
                <a:srgbClr val="003563"/>
              </a:solidFill>
            </a:endParaRPr>
          </a:p>
          <a:p>
            <a:pPr>
              <a:buFont typeface="+mj-lt"/>
              <a:buAutoNum type="arabicPeriod"/>
            </a:pPr>
            <a:endParaRPr lang="ru-RU" sz="1800" dirty="0">
              <a:solidFill>
                <a:srgbClr val="003563"/>
              </a:solidFill>
            </a:endParaRPr>
          </a:p>
          <a:p>
            <a:r>
              <a:rPr lang="ru-RU" sz="1800" b="1" dirty="0">
                <a:solidFill>
                  <a:srgbClr val="003563"/>
                </a:solidFill>
              </a:rPr>
              <a:t>Притисок за брзи одлуки</a:t>
            </a:r>
            <a:r>
              <a:rPr lang="ru-RU" sz="1800" dirty="0">
                <a:solidFill>
                  <a:srgbClr val="003563"/>
                </a:solidFill>
              </a:rPr>
              <a:t> – „Зграпчете ја шансата пред да биде предоцна!“</a:t>
            </a:r>
          </a:p>
        </p:txBody>
      </p:sp>
      <p:pic>
        <p:nvPicPr>
          <p:cNvPr id="2" name="Google Shape;51;p7">
            <a:extLst>
              <a:ext uri="{FF2B5EF4-FFF2-40B4-BE49-F238E27FC236}">
                <a16:creationId xmlns:a16="http://schemas.microsoft.com/office/drawing/2014/main" id="{1012F403-46FE-ADA7-0296-5D1044077E82}"/>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86525" y="247052"/>
            <a:ext cx="1388393" cy="506787"/>
          </a:xfrm>
          <a:prstGeom prst="rect">
            <a:avLst/>
          </a:prstGeom>
          <a:noFill/>
          <a:ln>
            <a:noFill/>
          </a:ln>
        </p:spPr>
      </p:pic>
      <p:pic>
        <p:nvPicPr>
          <p:cNvPr id="3074" name="Picture 2" descr="Pyramid Scheme Definition &amp; Examples - Lesson | Study.com">
            <a:extLst>
              <a:ext uri="{FF2B5EF4-FFF2-40B4-BE49-F238E27FC236}">
                <a16:creationId xmlns:a16="http://schemas.microsoft.com/office/drawing/2014/main" id="{4613174D-BA10-1BF2-3AE5-F952028C13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90675" y="1626489"/>
            <a:ext cx="3932751" cy="3605022"/>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46;p7">
            <a:extLst>
              <a:ext uri="{FF2B5EF4-FFF2-40B4-BE49-F238E27FC236}">
                <a16:creationId xmlns:a16="http://schemas.microsoft.com/office/drawing/2014/main" id="{4A1F8C9F-A103-FCEC-7547-46B51BAA387C}"/>
              </a:ext>
            </a:extLst>
          </p:cNvPr>
          <p:cNvSpPr/>
          <p:nvPr/>
        </p:nvSpPr>
        <p:spPr>
          <a:xfrm>
            <a:off x="-1" y="6602740"/>
            <a:ext cx="12192001" cy="255260"/>
          </a:xfrm>
          <a:prstGeom prst="rect">
            <a:avLst/>
          </a:prstGeom>
          <a:solidFill>
            <a:srgbClr val="29B95C"/>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pic>
        <p:nvPicPr>
          <p:cNvPr id="5" name="Picture 4">
            <a:extLst>
              <a:ext uri="{FF2B5EF4-FFF2-40B4-BE49-F238E27FC236}">
                <a16:creationId xmlns:a16="http://schemas.microsoft.com/office/drawing/2014/main" id="{CAC40B45-04E7-4489-CBF6-65659A7E7E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6525" y="2195898"/>
            <a:ext cx="387097" cy="3870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5">
            <a:extLst>
              <a:ext uri="{FF2B5EF4-FFF2-40B4-BE49-F238E27FC236}">
                <a16:creationId xmlns:a16="http://schemas.microsoft.com/office/drawing/2014/main" id="{C54ED8E3-B7CC-751E-FD45-D1C20281C0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525" y="2839838"/>
            <a:ext cx="387097" cy="38322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a:extLst>
              <a:ext uri="{FF2B5EF4-FFF2-40B4-BE49-F238E27FC236}">
                <a16:creationId xmlns:a16="http://schemas.microsoft.com/office/drawing/2014/main" id="{2B73CBED-4103-95DC-6680-083F042A1F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6525" y="3644736"/>
            <a:ext cx="387097" cy="38322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7">
            <a:extLst>
              <a:ext uri="{FF2B5EF4-FFF2-40B4-BE49-F238E27FC236}">
                <a16:creationId xmlns:a16="http://schemas.microsoft.com/office/drawing/2014/main" id="{AFA33BC2-BDD9-C272-A7FF-0EF6DD6EBF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6525" y="4505705"/>
            <a:ext cx="387097" cy="38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072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39322564-D22C-42D0-DF0F-04B3951EB74D}"/>
            </a:ext>
          </a:extLst>
        </p:cNvPr>
        <p:cNvGrpSpPr/>
        <p:nvPr/>
      </p:nvGrpSpPr>
      <p:grpSpPr>
        <a:xfrm>
          <a:off x="0" y="0"/>
          <a:ext cx="0" cy="0"/>
          <a:chOff x="0" y="0"/>
          <a:chExt cx="0" cy="0"/>
        </a:xfrm>
      </p:grpSpPr>
      <p:sp>
        <p:nvSpPr>
          <p:cNvPr id="130" name="Google Shape;130;p12">
            <a:extLst>
              <a:ext uri="{FF2B5EF4-FFF2-40B4-BE49-F238E27FC236}">
                <a16:creationId xmlns:a16="http://schemas.microsoft.com/office/drawing/2014/main" id="{7D30869A-5DFA-D4A3-67B2-6BFCE9BF9CAD}"/>
              </a:ext>
            </a:extLst>
          </p:cNvPr>
          <p:cNvSpPr/>
          <p:nvPr/>
        </p:nvSpPr>
        <p:spPr>
          <a:xfrm>
            <a:off x="10552176" y="0"/>
            <a:ext cx="1639823" cy="6858000"/>
          </a:xfrm>
          <a:prstGeom prst="rect">
            <a:avLst/>
          </a:prstGeom>
          <a:solidFill>
            <a:srgbClr val="29B95C"/>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131" name="Google Shape;131;p12">
            <a:extLst>
              <a:ext uri="{FF2B5EF4-FFF2-40B4-BE49-F238E27FC236}">
                <a16:creationId xmlns:a16="http://schemas.microsoft.com/office/drawing/2014/main" id="{AAAFC4E1-3334-BFAB-72A9-C7365DA9A9F1}"/>
              </a:ext>
            </a:extLst>
          </p:cNvPr>
          <p:cNvSpPr txBox="1">
            <a:spLocks noGrp="1"/>
          </p:cNvSpPr>
          <p:nvPr>
            <p:ph type="title"/>
          </p:nvPr>
        </p:nvSpPr>
        <p:spPr>
          <a:xfrm>
            <a:off x="315047" y="1139437"/>
            <a:ext cx="9609094" cy="1333726"/>
          </a:xfrm>
          <a:prstGeom prst="rect">
            <a:avLst/>
          </a:prstGeom>
          <a:noFill/>
          <a:ln>
            <a:noFill/>
          </a:ln>
        </p:spPr>
        <p:txBody>
          <a:bodyPr spcFirstLastPara="1" wrap="square" lIns="0" tIns="345467" rIns="0" bIns="0" anchor="t" anchorCtr="0">
            <a:spAutoFit/>
          </a:bodyPr>
          <a:lstStyle/>
          <a:p>
            <a:r>
              <a:rPr lang="mk-MK" sz="3200" dirty="0">
                <a:sym typeface="Arimo"/>
              </a:rPr>
              <a:t>Заштитете ја приватноста</a:t>
            </a:r>
            <a:endParaRPr lang="mk-MK" sz="3200" b="0" dirty="0">
              <a:solidFill>
                <a:srgbClr val="000000"/>
              </a:solidFill>
            </a:endParaRPr>
          </a:p>
          <a:p>
            <a:endParaRPr lang="mk-MK" sz="3200" dirty="0"/>
          </a:p>
        </p:txBody>
      </p:sp>
      <p:sp>
        <p:nvSpPr>
          <p:cNvPr id="134" name="Google Shape;134;p12">
            <a:extLst>
              <a:ext uri="{FF2B5EF4-FFF2-40B4-BE49-F238E27FC236}">
                <a16:creationId xmlns:a16="http://schemas.microsoft.com/office/drawing/2014/main" id="{D3F4B8A2-EC3C-03EF-BBF5-F6E0647A15D3}"/>
              </a:ext>
            </a:extLst>
          </p:cNvPr>
          <p:cNvSpPr txBox="1"/>
          <p:nvPr/>
        </p:nvSpPr>
        <p:spPr>
          <a:xfrm>
            <a:off x="315048" y="2475682"/>
            <a:ext cx="9734208" cy="3714652"/>
          </a:xfrm>
          <a:prstGeom prst="rect">
            <a:avLst/>
          </a:prstGeom>
          <a:noFill/>
          <a:ln>
            <a:noFill/>
          </a:ln>
        </p:spPr>
        <p:txBody>
          <a:bodyPr spcFirstLastPara="1" wrap="square" lIns="0" tIns="36367" rIns="0" bIns="0" anchor="t" anchorCtr="0">
            <a:spAutoFit/>
          </a:bodyPr>
          <a:lstStyle/>
          <a:p>
            <a:r>
              <a:rPr lang="mk-MK" sz="2300" dirty="0">
                <a:solidFill>
                  <a:srgbClr val="003563"/>
                </a:solidFill>
                <a:latin typeface="Arial"/>
                <a:ea typeface="Tahoma"/>
                <a:cs typeface="Arial"/>
                <a:sym typeface="Tahoma"/>
              </a:rPr>
              <a:t>За да ја заштитите вашата приватност, редовно проверувајте ги поставките за приватност на вашите социјални мрежи и апликации, ограничете ги дозволите за пристап до вашите податоци и користете алатки како VPN или прелистувачи фокусирани на приватност. Користете силни лозинки и избегнувајте да </a:t>
            </a:r>
            <a:r>
              <a:rPr lang="mk-MK" sz="2300" dirty="0" err="1">
                <a:solidFill>
                  <a:srgbClr val="003563"/>
                </a:solidFill>
                <a:latin typeface="Arial"/>
                <a:ea typeface="Tahoma"/>
                <a:cs typeface="Arial"/>
                <a:sym typeface="Tahoma"/>
              </a:rPr>
              <a:t>кликате</a:t>
            </a:r>
            <a:r>
              <a:rPr lang="mk-MK" sz="2300" dirty="0">
                <a:solidFill>
                  <a:srgbClr val="003563"/>
                </a:solidFill>
                <a:latin typeface="Arial"/>
                <a:ea typeface="Tahoma"/>
                <a:cs typeface="Arial"/>
                <a:sym typeface="Tahoma"/>
              </a:rPr>
              <a:t> на сомнителни линкови или да ги прифаќате сите колачиња (</a:t>
            </a:r>
            <a:r>
              <a:rPr lang="mk-MK" sz="2300" dirty="0" err="1">
                <a:solidFill>
                  <a:srgbClr val="003563"/>
                </a:solidFill>
                <a:latin typeface="Arial"/>
                <a:ea typeface="Tahoma"/>
                <a:cs typeface="Arial"/>
                <a:sym typeface="Tahoma"/>
              </a:rPr>
              <a:t>cookies</a:t>
            </a:r>
            <a:r>
              <a:rPr lang="mk-MK" sz="2300" dirty="0">
                <a:solidFill>
                  <a:srgbClr val="003563"/>
                </a:solidFill>
                <a:latin typeface="Arial"/>
                <a:ea typeface="Tahoma"/>
                <a:cs typeface="Arial"/>
                <a:sym typeface="Tahoma"/>
              </a:rPr>
              <a:t>) на веб-страниците. Исто така, бидете внимателни со она што го споделувате онлајн, бидејќи еднаш објавените информации може да бидат тешко да се повлечат.</a:t>
            </a:r>
            <a:endParaRPr lang="mk-MK" sz="2300" dirty="0">
              <a:solidFill>
                <a:srgbClr val="000000"/>
              </a:solidFill>
              <a:latin typeface="Arial"/>
              <a:ea typeface="Tahoma"/>
              <a:cs typeface="Arial"/>
            </a:endParaRPr>
          </a:p>
          <a:p>
            <a:endParaRPr lang="mk-MK" sz="3200" b="1" dirty="0">
              <a:solidFill>
                <a:srgbClr val="003563"/>
              </a:solidFill>
              <a:latin typeface="Tahoma"/>
              <a:ea typeface="Tahoma"/>
              <a:cs typeface="Tahoma"/>
            </a:endParaRPr>
          </a:p>
        </p:txBody>
      </p:sp>
      <p:pic>
        <p:nvPicPr>
          <p:cNvPr id="136" name="Google Shape;136;p12">
            <a:extLst>
              <a:ext uri="{FF2B5EF4-FFF2-40B4-BE49-F238E27FC236}">
                <a16:creationId xmlns:a16="http://schemas.microsoft.com/office/drawing/2014/main" id="{522F31EB-0191-B903-B5A7-DE43A03FD558}"/>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15047" y="285449"/>
            <a:ext cx="1285399" cy="478207"/>
          </a:xfrm>
          <a:prstGeom prst="rect">
            <a:avLst/>
          </a:prstGeom>
          <a:noFill/>
          <a:ln>
            <a:noFill/>
          </a:ln>
        </p:spPr>
      </p:pic>
      <p:pic>
        <p:nvPicPr>
          <p:cNvPr id="138" name="Google Shape;138;p12">
            <a:extLst>
              <a:ext uri="{FF2B5EF4-FFF2-40B4-BE49-F238E27FC236}">
                <a16:creationId xmlns:a16="http://schemas.microsoft.com/office/drawing/2014/main" id="{433585C5-2414-6BF0-13B1-C45B10B22CA6}"/>
              </a:ext>
            </a:extLst>
          </p:cNvPr>
          <p:cNvPicPr preferRelativeResize="0"/>
          <p:nvPr/>
        </p:nvPicPr>
        <p:blipFill rotWithShape="1">
          <a:blip r:embed="rId4">
            <a:alphaModFix/>
          </a:blip>
          <a:srcRect l="52224" t="5294" r="5331"/>
          <a:stretch/>
        </p:blipFill>
        <p:spPr>
          <a:xfrm rot="10800000">
            <a:off x="10760476" y="0"/>
            <a:ext cx="2604868" cy="6495135"/>
          </a:xfrm>
          <a:prstGeom prst="rect">
            <a:avLst/>
          </a:prstGeom>
          <a:noFill/>
          <a:ln>
            <a:noFill/>
          </a:ln>
        </p:spPr>
      </p:pic>
    </p:spTree>
    <p:extLst>
      <p:ext uri="{BB962C8B-B14F-4D97-AF65-F5344CB8AC3E}">
        <p14:creationId xmlns:p14="http://schemas.microsoft.com/office/powerpoint/2010/main" val="2601906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BE8DB57B-EC93-6106-15C3-9A3C6F407B1F}"/>
            </a:ext>
          </a:extLst>
        </p:cNvPr>
        <p:cNvGrpSpPr/>
        <p:nvPr/>
      </p:nvGrpSpPr>
      <p:grpSpPr>
        <a:xfrm>
          <a:off x="0" y="0"/>
          <a:ext cx="0" cy="0"/>
          <a:chOff x="0" y="0"/>
          <a:chExt cx="0" cy="0"/>
        </a:xfrm>
      </p:grpSpPr>
      <p:sp>
        <p:nvSpPr>
          <p:cNvPr id="130" name="Google Shape;130;p12">
            <a:extLst>
              <a:ext uri="{FF2B5EF4-FFF2-40B4-BE49-F238E27FC236}">
                <a16:creationId xmlns:a16="http://schemas.microsoft.com/office/drawing/2014/main" id="{2D2C0509-5FB8-5BBB-070D-516B50505644}"/>
              </a:ext>
            </a:extLst>
          </p:cNvPr>
          <p:cNvSpPr/>
          <p:nvPr/>
        </p:nvSpPr>
        <p:spPr>
          <a:xfrm>
            <a:off x="-1" y="0"/>
            <a:ext cx="1874767" cy="6858000"/>
          </a:xfrm>
          <a:prstGeom prst="rect">
            <a:avLst/>
          </a:prstGeom>
          <a:solidFill>
            <a:srgbClr val="00B050"/>
          </a:solidFill>
          <a:ln>
            <a:noFill/>
          </a:ln>
        </p:spPr>
        <p:txBody>
          <a:bodyPr spcFirstLastPara="1" wrap="square" lIns="121900" tIns="121900" rIns="121900" bIns="121900" anchor="ctr" anchorCtr="0">
            <a:noAutofit/>
          </a:bodyPr>
          <a:lstStyle/>
          <a:p>
            <a:pPr algn="ctr"/>
            <a:endParaRPr sz="2400">
              <a:solidFill>
                <a:srgbClr val="000000"/>
              </a:solidFill>
              <a:latin typeface="Calibri"/>
              <a:ea typeface="Calibri"/>
              <a:cs typeface="Calibri"/>
              <a:sym typeface="Calibri"/>
            </a:endParaRPr>
          </a:p>
        </p:txBody>
      </p:sp>
      <p:sp>
        <p:nvSpPr>
          <p:cNvPr id="131" name="Google Shape;131;p12">
            <a:extLst>
              <a:ext uri="{FF2B5EF4-FFF2-40B4-BE49-F238E27FC236}">
                <a16:creationId xmlns:a16="http://schemas.microsoft.com/office/drawing/2014/main" id="{C3C44D77-E498-87F5-81A5-4C30C622D3CC}"/>
              </a:ext>
            </a:extLst>
          </p:cNvPr>
          <p:cNvSpPr txBox="1">
            <a:spLocks noGrp="1"/>
          </p:cNvSpPr>
          <p:nvPr>
            <p:ph type="title"/>
          </p:nvPr>
        </p:nvSpPr>
        <p:spPr>
          <a:xfrm>
            <a:off x="5706715" y="1310692"/>
            <a:ext cx="5986525" cy="841283"/>
          </a:xfrm>
          <a:prstGeom prst="rect">
            <a:avLst/>
          </a:prstGeom>
          <a:noFill/>
          <a:ln>
            <a:noFill/>
          </a:ln>
        </p:spPr>
        <p:txBody>
          <a:bodyPr spcFirstLastPara="1" wrap="square" lIns="0" tIns="345467" rIns="0" bIns="0" anchor="t" anchorCtr="0">
            <a:spAutoFit/>
          </a:bodyPr>
          <a:lstStyle/>
          <a:p>
            <a:pPr marL="16510" algn="r"/>
            <a:r>
              <a:rPr lang="mk-MK" sz="3200" dirty="0">
                <a:sym typeface="Arimo"/>
              </a:rPr>
              <a:t>Пазете се од јавен </a:t>
            </a:r>
            <a:r>
              <a:rPr lang="mk-MK" sz="3200" dirty="0" err="1">
                <a:sym typeface="Arimo"/>
              </a:rPr>
              <a:t>Wi-Fi</a:t>
            </a:r>
            <a:endParaRPr lang="en-US" dirty="0" err="1"/>
          </a:p>
        </p:txBody>
      </p:sp>
      <p:sp>
        <p:nvSpPr>
          <p:cNvPr id="134" name="Google Shape;134;p12">
            <a:extLst>
              <a:ext uri="{FF2B5EF4-FFF2-40B4-BE49-F238E27FC236}">
                <a16:creationId xmlns:a16="http://schemas.microsoft.com/office/drawing/2014/main" id="{115CDAAF-273E-2CFA-9FE1-DA9D21228019}"/>
              </a:ext>
            </a:extLst>
          </p:cNvPr>
          <p:cNvSpPr txBox="1"/>
          <p:nvPr/>
        </p:nvSpPr>
        <p:spPr>
          <a:xfrm>
            <a:off x="2121409" y="2484887"/>
            <a:ext cx="9571344" cy="2824024"/>
          </a:xfrm>
          <a:prstGeom prst="rect">
            <a:avLst/>
          </a:prstGeom>
          <a:noFill/>
          <a:ln>
            <a:noFill/>
          </a:ln>
        </p:spPr>
        <p:txBody>
          <a:bodyPr spcFirstLastPara="1" wrap="square" lIns="0" tIns="36367" rIns="0" bIns="0" anchor="t" anchorCtr="0">
            <a:spAutoFit/>
          </a:bodyPr>
          <a:lstStyle/>
          <a:p>
            <a:pPr marL="16510" algn="r">
              <a:lnSpc>
                <a:spcPct val="114999"/>
              </a:lnSpc>
            </a:pPr>
            <a:r>
              <a:rPr lang="mk-MK" sz="2250" dirty="0">
                <a:solidFill>
                  <a:srgbClr val="003563"/>
                </a:solidFill>
                <a:ea typeface="+mn-lt"/>
                <a:cs typeface="+mn-lt"/>
                <a:sym typeface="Tahoma"/>
              </a:rPr>
              <a:t>Јавните </a:t>
            </a:r>
            <a:r>
              <a:rPr lang="mk-MK" sz="2250" dirty="0" err="1">
                <a:solidFill>
                  <a:srgbClr val="003563"/>
                </a:solidFill>
                <a:ea typeface="+mn-lt"/>
                <a:cs typeface="+mn-lt"/>
                <a:sym typeface="Tahoma"/>
              </a:rPr>
              <a:t>Wi-Fi</a:t>
            </a:r>
            <a:r>
              <a:rPr lang="mk-MK" sz="2250" dirty="0">
                <a:solidFill>
                  <a:srgbClr val="003563"/>
                </a:solidFill>
                <a:ea typeface="+mn-lt"/>
                <a:cs typeface="+mn-lt"/>
                <a:sym typeface="Tahoma"/>
              </a:rPr>
              <a:t> мрежи, како оние во кафулиња или аеродроми, често се небезбедни и ранливи на напади. Хакерите можат да ги пресретнат вашите податоци, како лозинки и финансиски информации. За дополнителна заштита, користете виртуелна приватна мрежа (VPN), која го шифрира вашиот интернет сообраќај. Освен тоа, избегнувајте да вршите чувствителни активности, како онлајн банкарство, додека сте на јавни мрежи.</a:t>
            </a:r>
            <a:endParaRPr lang="en-US" dirty="0">
              <a:ea typeface="+mn-lt"/>
              <a:cs typeface="+mn-lt"/>
            </a:endParaRPr>
          </a:p>
        </p:txBody>
      </p:sp>
      <p:pic>
        <p:nvPicPr>
          <p:cNvPr id="136" name="Google Shape;136;p12">
            <a:extLst>
              <a:ext uri="{FF2B5EF4-FFF2-40B4-BE49-F238E27FC236}">
                <a16:creationId xmlns:a16="http://schemas.microsoft.com/office/drawing/2014/main" id="{9687C921-42F6-82A3-49FA-8C5A0FA47546}"/>
              </a:ext>
            </a:extLst>
          </p:cNvPr>
          <p:cNvPicPr preferRelativeResize="0"/>
          <p:nvPr/>
        </p:nvPicPr>
        <p:blipFill>
          <a:blip r:embed="rId3">
            <a:alphaModFix/>
          </a:blip>
          <a:stretch>
            <a:fillRect/>
          </a:stretch>
        </p:blipFill>
        <p:spPr>
          <a:xfrm>
            <a:off x="362726" y="293920"/>
            <a:ext cx="1210042" cy="451138"/>
          </a:xfrm>
          <a:prstGeom prst="rect">
            <a:avLst/>
          </a:prstGeom>
          <a:noFill/>
          <a:ln>
            <a:noFill/>
          </a:ln>
        </p:spPr>
      </p:pic>
      <p:pic>
        <p:nvPicPr>
          <p:cNvPr id="4" name="Google Shape;55;p7" descr="A black and grey logo&#10;&#10;AI-generated content may be incorrect.">
            <a:extLst>
              <a:ext uri="{FF2B5EF4-FFF2-40B4-BE49-F238E27FC236}">
                <a16:creationId xmlns:a16="http://schemas.microsoft.com/office/drawing/2014/main" id="{00A0EAFC-1C54-9346-3F5F-7DC64A5AA4A5}"/>
              </a:ext>
            </a:extLst>
          </p:cNvPr>
          <p:cNvPicPr preferRelativeResize="0"/>
          <p:nvPr/>
        </p:nvPicPr>
        <p:blipFill rotWithShape="1">
          <a:blip r:embed="rId4">
            <a:alphaModFix/>
          </a:blip>
          <a:srcRect l="52224" r="5331"/>
          <a:stretch/>
        </p:blipFill>
        <p:spPr>
          <a:xfrm>
            <a:off x="362726" y="3163813"/>
            <a:ext cx="1286057" cy="3385919"/>
          </a:xfrm>
          <a:prstGeom prst="rect">
            <a:avLst/>
          </a:prstGeom>
          <a:noFill/>
          <a:ln>
            <a:noFill/>
          </a:ln>
        </p:spPr>
      </p:pic>
    </p:spTree>
    <p:extLst>
      <p:ext uri="{BB962C8B-B14F-4D97-AF65-F5344CB8AC3E}">
        <p14:creationId xmlns:p14="http://schemas.microsoft.com/office/powerpoint/2010/main" val="794647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
          <a:extLst>
            <a:ext uri="{FF2B5EF4-FFF2-40B4-BE49-F238E27FC236}">
              <a16:creationId xmlns:a16="http://schemas.microsoft.com/office/drawing/2014/main" id="{0F3662B9-073C-4A74-339F-04FB57CA5ACE}"/>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DD7E6C8B-AEE9-0B7E-AD0B-A31183EAE5B0}"/>
              </a:ext>
            </a:extLst>
          </p:cNvPr>
          <p:cNvSpPr/>
          <p:nvPr/>
        </p:nvSpPr>
        <p:spPr>
          <a:xfrm>
            <a:off x="-1" y="0"/>
            <a:ext cx="12192001" cy="6858000"/>
          </a:xfrm>
          <a:prstGeom prst="rect">
            <a:avLst/>
          </a:prstGeom>
          <a:solidFill>
            <a:srgbClr val="7030A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7" name="Google Shape;124;p11">
            <a:extLst>
              <a:ext uri="{FF2B5EF4-FFF2-40B4-BE49-F238E27FC236}">
                <a16:creationId xmlns:a16="http://schemas.microsoft.com/office/drawing/2014/main" id="{C87CE354-73BE-AC83-A09B-C5C387896E45}"/>
              </a:ext>
            </a:extLst>
          </p:cNvPr>
          <p:cNvSpPr txBox="1"/>
          <p:nvPr/>
        </p:nvSpPr>
        <p:spPr>
          <a:xfrm>
            <a:off x="1823021" y="2741582"/>
            <a:ext cx="8911715" cy="2007133"/>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5000"/>
              </a:lnSpc>
            </a:pPr>
            <a:r>
              <a:rPr lang="en-US" sz="6600" b="1" dirty="0" err="1">
                <a:solidFill>
                  <a:schemeClr val="bg1"/>
                </a:solidFill>
                <a:latin typeface="Tahoma"/>
                <a:ea typeface="Tahoma"/>
                <a:cs typeface="Tahoma"/>
                <a:sym typeface="Tahoma"/>
              </a:rPr>
              <a:t>Онлајн</a:t>
            </a:r>
            <a:r>
              <a:rPr lang="en-US" sz="6600" b="1" dirty="0">
                <a:solidFill>
                  <a:schemeClr val="bg1"/>
                </a:solidFill>
                <a:latin typeface="Tahoma"/>
                <a:ea typeface="Tahoma"/>
                <a:cs typeface="Tahoma"/>
                <a:sym typeface="Tahoma"/>
              </a:rPr>
              <a:t> </a:t>
            </a:r>
            <a:r>
              <a:rPr lang="en-US" sz="6600" b="1" dirty="0" err="1">
                <a:solidFill>
                  <a:schemeClr val="bg1"/>
                </a:solidFill>
                <a:latin typeface="Tahoma"/>
                <a:ea typeface="Tahoma"/>
                <a:cs typeface="Tahoma"/>
                <a:sym typeface="Tahoma"/>
              </a:rPr>
              <a:t>однесување</a:t>
            </a:r>
            <a:endParaRPr lang="mk-MK" sz="6600" b="1" dirty="0" err="1">
              <a:solidFill>
                <a:schemeClr val="bg1"/>
              </a:solidFill>
              <a:latin typeface="Tahoma"/>
              <a:ea typeface="Tahoma"/>
              <a:cs typeface="Tahoma"/>
            </a:endParaRPr>
          </a:p>
          <a:p>
            <a:pPr marL="16510" marR="0" lvl="0" indent="0" algn="ctr" rtl="0">
              <a:lnSpc>
                <a:spcPct val="115000"/>
              </a:lnSpc>
              <a:spcBef>
                <a:spcPts val="0"/>
              </a:spcBef>
              <a:spcAft>
                <a:spcPts val="0"/>
              </a:spcAft>
              <a:buNone/>
            </a:pPr>
            <a:endParaRPr lang="en-US" sz="2267" dirty="0">
              <a:solidFill>
                <a:srgbClr val="003563"/>
              </a:solidFill>
              <a:latin typeface="Arimo"/>
              <a:ea typeface="Arimo"/>
              <a:cs typeface="Arimo"/>
            </a:endParaRPr>
          </a:p>
          <a:p>
            <a:pPr marL="16510" marR="0" lvl="0" indent="0" algn="ctr" rtl="0">
              <a:lnSpc>
                <a:spcPct val="115000"/>
              </a:lnSpc>
              <a:spcBef>
                <a:spcPts val="0"/>
              </a:spcBef>
              <a:spcAft>
                <a:spcPts val="0"/>
              </a:spcAft>
              <a:buNone/>
            </a:pPr>
            <a:endParaRPr lang="en-US" sz="2267" dirty="0">
              <a:latin typeface="Arimo"/>
              <a:ea typeface="Arimo"/>
              <a:cs typeface="Arimo"/>
            </a:endParaRPr>
          </a:p>
        </p:txBody>
      </p:sp>
      <p:pic>
        <p:nvPicPr>
          <p:cNvPr id="3" name="Google Shape;51;p7">
            <a:extLst>
              <a:ext uri="{FF2B5EF4-FFF2-40B4-BE49-F238E27FC236}">
                <a16:creationId xmlns:a16="http://schemas.microsoft.com/office/drawing/2014/main" id="{19823414-627A-7D66-A073-9CDBBD71CC37}"/>
              </a:ext>
            </a:extLst>
          </p:cNvPr>
          <p:cNvPicPr preferRelativeResize="0"/>
          <p:nvPr/>
        </p:nvPicPr>
        <p:blipFill>
          <a:blip r:embed="rId3">
            <a:alphaModFix/>
          </a:blip>
          <a:stretch>
            <a:fillRect/>
          </a:stretch>
        </p:blipFill>
        <p:spPr>
          <a:xfrm>
            <a:off x="362726" y="407613"/>
            <a:ext cx="1712962" cy="623977"/>
          </a:xfrm>
          <a:prstGeom prst="rect">
            <a:avLst/>
          </a:prstGeom>
          <a:noFill/>
          <a:ln>
            <a:noFill/>
          </a:ln>
        </p:spPr>
      </p:pic>
    </p:spTree>
    <p:extLst>
      <p:ext uri="{BB962C8B-B14F-4D97-AF65-F5344CB8AC3E}">
        <p14:creationId xmlns:p14="http://schemas.microsoft.com/office/powerpoint/2010/main" val="1410471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2090CE7A-1AEC-E323-784B-E3D61A348AA1}"/>
            </a:ext>
          </a:extLst>
        </p:cNvPr>
        <p:cNvGrpSpPr/>
        <p:nvPr/>
      </p:nvGrpSpPr>
      <p:grpSpPr>
        <a:xfrm>
          <a:off x="0" y="0"/>
          <a:ext cx="0" cy="0"/>
          <a:chOff x="0" y="0"/>
          <a:chExt cx="0" cy="0"/>
        </a:xfrm>
      </p:grpSpPr>
      <p:sp>
        <p:nvSpPr>
          <p:cNvPr id="130" name="Google Shape;130;p12">
            <a:extLst>
              <a:ext uri="{FF2B5EF4-FFF2-40B4-BE49-F238E27FC236}">
                <a16:creationId xmlns:a16="http://schemas.microsoft.com/office/drawing/2014/main" id="{DE5AAE6F-AC36-0D0F-F94C-0109C2F30C59}"/>
              </a:ext>
            </a:extLst>
          </p:cNvPr>
          <p:cNvSpPr/>
          <p:nvPr/>
        </p:nvSpPr>
        <p:spPr>
          <a:xfrm>
            <a:off x="10241280" y="0"/>
            <a:ext cx="1950718" cy="6858000"/>
          </a:xfrm>
          <a:prstGeom prst="rect">
            <a:avLst/>
          </a:prstGeom>
          <a:solidFill>
            <a:srgbClr val="7030A0"/>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131" name="Google Shape;131;p12">
            <a:extLst>
              <a:ext uri="{FF2B5EF4-FFF2-40B4-BE49-F238E27FC236}">
                <a16:creationId xmlns:a16="http://schemas.microsoft.com/office/drawing/2014/main" id="{6F64C542-9C60-48ED-D658-8418371AFD3C}"/>
              </a:ext>
            </a:extLst>
          </p:cNvPr>
          <p:cNvSpPr txBox="1">
            <a:spLocks noGrp="1"/>
          </p:cNvSpPr>
          <p:nvPr>
            <p:ph type="title"/>
          </p:nvPr>
        </p:nvSpPr>
        <p:spPr>
          <a:xfrm>
            <a:off x="309220" y="1298082"/>
            <a:ext cx="8555792" cy="841283"/>
          </a:xfrm>
          <a:prstGeom prst="rect">
            <a:avLst/>
          </a:prstGeom>
          <a:noFill/>
          <a:ln>
            <a:noFill/>
          </a:ln>
        </p:spPr>
        <p:txBody>
          <a:bodyPr spcFirstLastPara="1" wrap="square" lIns="0" tIns="345467" rIns="0" bIns="0" anchor="t" anchorCtr="0">
            <a:spAutoFit/>
          </a:bodyPr>
          <a:lstStyle/>
          <a:p>
            <a:pPr marL="16510"/>
            <a:r>
              <a:rPr lang="mk-MK" sz="3200" dirty="0">
                <a:sym typeface="Arimo"/>
              </a:rPr>
              <a:t>Внимание на социјалните мрежи</a:t>
            </a:r>
            <a:endParaRPr lang="en-US" dirty="0"/>
          </a:p>
        </p:txBody>
      </p:sp>
      <p:sp>
        <p:nvSpPr>
          <p:cNvPr id="134" name="Google Shape;134;p12">
            <a:extLst>
              <a:ext uri="{FF2B5EF4-FFF2-40B4-BE49-F238E27FC236}">
                <a16:creationId xmlns:a16="http://schemas.microsoft.com/office/drawing/2014/main" id="{2733FD5E-94A5-2ADC-23C1-957B3E9C3738}"/>
              </a:ext>
            </a:extLst>
          </p:cNvPr>
          <p:cNvSpPr txBox="1"/>
          <p:nvPr/>
        </p:nvSpPr>
        <p:spPr>
          <a:xfrm>
            <a:off x="309220" y="2483541"/>
            <a:ext cx="8638088" cy="4018581"/>
          </a:xfrm>
          <a:prstGeom prst="rect">
            <a:avLst/>
          </a:prstGeom>
          <a:noFill/>
          <a:ln>
            <a:noFill/>
          </a:ln>
        </p:spPr>
        <p:txBody>
          <a:bodyPr spcFirstLastPara="1" wrap="square" lIns="0" tIns="36367" rIns="0" bIns="0" anchor="t" anchorCtr="0">
            <a:spAutoFit/>
          </a:bodyPr>
          <a:lstStyle/>
          <a:p>
            <a:pPr marL="16510">
              <a:lnSpc>
                <a:spcPct val="114999"/>
              </a:lnSpc>
            </a:pPr>
            <a:r>
              <a:rPr lang="ru-RU" sz="2250" dirty="0">
                <a:solidFill>
                  <a:srgbClr val="003563"/>
                </a:solidFill>
              </a:rPr>
              <a:t>Размислете пред да споделите на социјалните мрежи – информациите можат трајно да останат достапни и злоупотребени. Поставете приватност, ограничете пристап, и </a:t>
            </a:r>
            <a:r>
              <a:rPr lang="ru-RU" sz="2250" err="1">
                <a:solidFill>
                  <a:srgbClr val="003563"/>
                </a:solidFill>
              </a:rPr>
              <a:t>избегнувајте</a:t>
            </a:r>
            <a:r>
              <a:rPr lang="ru-RU" sz="2250" dirty="0">
                <a:solidFill>
                  <a:srgbClr val="003563"/>
                </a:solidFill>
              </a:rPr>
              <a:t> </a:t>
            </a:r>
            <a:r>
              <a:rPr lang="ru-RU" sz="2250" err="1">
                <a:solidFill>
                  <a:srgbClr val="003563"/>
                </a:solidFill>
              </a:rPr>
              <a:t>споделување</a:t>
            </a:r>
            <a:r>
              <a:rPr lang="ru-RU" sz="2250" dirty="0">
                <a:solidFill>
                  <a:srgbClr val="003563"/>
                </a:solidFill>
              </a:rPr>
              <a:t> </a:t>
            </a:r>
            <a:r>
              <a:rPr lang="ru-RU" sz="2250" err="1">
                <a:solidFill>
                  <a:srgbClr val="003563"/>
                </a:solidFill>
              </a:rPr>
              <a:t>чувствителни</a:t>
            </a:r>
            <a:r>
              <a:rPr lang="ru-RU" sz="2250" dirty="0">
                <a:solidFill>
                  <a:srgbClr val="003563"/>
                </a:solidFill>
              </a:rPr>
              <a:t> </a:t>
            </a:r>
            <a:r>
              <a:rPr lang="ru-RU" sz="2250" err="1">
                <a:solidFill>
                  <a:srgbClr val="003563"/>
                </a:solidFill>
              </a:rPr>
              <a:t>податоци</a:t>
            </a:r>
            <a:r>
              <a:rPr lang="ru-RU" sz="2250" dirty="0">
                <a:solidFill>
                  <a:srgbClr val="003563"/>
                </a:solidFill>
              </a:rPr>
              <a:t> како адреса или </a:t>
            </a:r>
            <a:r>
              <a:rPr lang="ru-RU" sz="2250" err="1">
                <a:solidFill>
                  <a:srgbClr val="003563"/>
                </a:solidFill>
              </a:rPr>
              <a:t>телефонски</a:t>
            </a:r>
            <a:r>
              <a:rPr lang="ru-RU" sz="2250" dirty="0">
                <a:solidFill>
                  <a:srgbClr val="003563"/>
                </a:solidFill>
              </a:rPr>
              <a:t> </a:t>
            </a:r>
            <a:r>
              <a:rPr lang="ru-RU" sz="2250" err="1">
                <a:solidFill>
                  <a:srgbClr val="003563"/>
                </a:solidFill>
              </a:rPr>
              <a:t>број</a:t>
            </a:r>
            <a:r>
              <a:rPr lang="ru-RU" sz="2250" dirty="0">
                <a:solidFill>
                  <a:srgbClr val="003563"/>
                </a:solidFill>
              </a:rPr>
              <a:t>. </a:t>
            </a:r>
            <a:r>
              <a:rPr lang="ru-RU" sz="2250" err="1">
                <a:solidFill>
                  <a:srgbClr val="003563"/>
                </a:solidFill>
                <a:ea typeface="+mn-lt"/>
                <a:cs typeface="+mn-lt"/>
              </a:rPr>
              <a:t>Користете</a:t>
            </a:r>
            <a:r>
              <a:rPr lang="ru-RU" sz="2250" dirty="0">
                <a:solidFill>
                  <a:srgbClr val="003563"/>
                </a:solidFill>
                <a:ea typeface="+mn-lt"/>
                <a:cs typeface="+mn-lt"/>
              </a:rPr>
              <a:t> </a:t>
            </a:r>
            <a:r>
              <a:rPr lang="ru-RU" sz="2250" err="1">
                <a:solidFill>
                  <a:srgbClr val="003563"/>
                </a:solidFill>
                <a:ea typeface="+mn-lt"/>
                <a:cs typeface="+mn-lt"/>
              </a:rPr>
              <a:t>ги</a:t>
            </a:r>
            <a:r>
              <a:rPr lang="ru-RU" sz="2250" dirty="0">
                <a:solidFill>
                  <a:srgbClr val="003563"/>
                </a:solidFill>
                <a:ea typeface="+mn-lt"/>
                <a:cs typeface="+mn-lt"/>
              </a:rPr>
              <a:t> </a:t>
            </a:r>
            <a:r>
              <a:rPr lang="ru-RU" sz="2250" err="1">
                <a:solidFill>
                  <a:srgbClr val="003563"/>
                </a:solidFill>
                <a:ea typeface="+mn-lt"/>
                <a:cs typeface="+mn-lt"/>
              </a:rPr>
              <a:t>поставките</a:t>
            </a:r>
            <a:r>
              <a:rPr lang="ru-RU" sz="2250" dirty="0">
                <a:solidFill>
                  <a:srgbClr val="003563"/>
                </a:solidFill>
                <a:ea typeface="+mn-lt"/>
                <a:cs typeface="+mn-lt"/>
              </a:rPr>
              <a:t> за </a:t>
            </a:r>
            <a:r>
              <a:rPr lang="ru-RU" sz="2250" err="1">
                <a:solidFill>
                  <a:srgbClr val="003563"/>
                </a:solidFill>
                <a:ea typeface="+mn-lt"/>
                <a:cs typeface="+mn-lt"/>
              </a:rPr>
              <a:t>приватност</a:t>
            </a:r>
            <a:r>
              <a:rPr lang="ru-RU" sz="2250" dirty="0">
                <a:solidFill>
                  <a:srgbClr val="003563"/>
                </a:solidFill>
                <a:ea typeface="+mn-lt"/>
                <a:cs typeface="+mn-lt"/>
              </a:rPr>
              <a:t> на </a:t>
            </a:r>
            <a:r>
              <a:rPr lang="ru-RU" sz="2250" err="1">
                <a:solidFill>
                  <a:srgbClr val="003563"/>
                </a:solidFill>
                <a:ea typeface="+mn-lt"/>
                <a:cs typeface="+mn-lt"/>
              </a:rPr>
              <a:t>платформите</a:t>
            </a:r>
            <a:r>
              <a:rPr lang="ru-RU" sz="2250" dirty="0">
                <a:solidFill>
                  <a:srgbClr val="003563"/>
                </a:solidFill>
                <a:ea typeface="+mn-lt"/>
                <a:cs typeface="+mn-lt"/>
              </a:rPr>
              <a:t> за да </a:t>
            </a:r>
            <a:r>
              <a:rPr lang="ru-RU" sz="2250" err="1">
                <a:solidFill>
                  <a:srgbClr val="003563"/>
                </a:solidFill>
                <a:ea typeface="+mn-lt"/>
                <a:cs typeface="+mn-lt"/>
              </a:rPr>
              <a:t>контролирате</a:t>
            </a:r>
            <a:r>
              <a:rPr lang="ru-RU" sz="2250" dirty="0">
                <a:solidFill>
                  <a:srgbClr val="003563"/>
                </a:solidFill>
                <a:ea typeface="+mn-lt"/>
                <a:cs typeface="+mn-lt"/>
              </a:rPr>
              <a:t> </a:t>
            </a:r>
            <a:r>
              <a:rPr lang="ru-RU" sz="2250" err="1">
                <a:solidFill>
                  <a:srgbClr val="003563"/>
                </a:solidFill>
                <a:ea typeface="+mn-lt"/>
                <a:cs typeface="+mn-lt"/>
              </a:rPr>
              <a:t>кој</a:t>
            </a:r>
            <a:r>
              <a:rPr lang="ru-RU" sz="2250" dirty="0">
                <a:solidFill>
                  <a:srgbClr val="003563"/>
                </a:solidFill>
                <a:ea typeface="+mn-lt"/>
                <a:cs typeface="+mn-lt"/>
              </a:rPr>
              <a:t> </a:t>
            </a:r>
            <a:r>
              <a:rPr lang="ru-RU" sz="2250" err="1">
                <a:solidFill>
                  <a:srgbClr val="003563"/>
                </a:solidFill>
                <a:ea typeface="+mn-lt"/>
                <a:cs typeface="+mn-lt"/>
              </a:rPr>
              <a:t>може</a:t>
            </a:r>
            <a:r>
              <a:rPr lang="ru-RU" sz="2250" dirty="0">
                <a:solidFill>
                  <a:srgbClr val="003563"/>
                </a:solidFill>
                <a:ea typeface="+mn-lt"/>
                <a:cs typeface="+mn-lt"/>
              </a:rPr>
              <a:t> да </a:t>
            </a:r>
            <a:r>
              <a:rPr lang="ru-RU" sz="2250" err="1">
                <a:solidFill>
                  <a:srgbClr val="003563"/>
                </a:solidFill>
                <a:ea typeface="+mn-lt"/>
                <a:cs typeface="+mn-lt"/>
              </a:rPr>
              <a:t>ги</a:t>
            </a:r>
            <a:r>
              <a:rPr lang="ru-RU" sz="2250" dirty="0">
                <a:solidFill>
                  <a:srgbClr val="003563"/>
                </a:solidFill>
                <a:ea typeface="+mn-lt"/>
                <a:cs typeface="+mn-lt"/>
              </a:rPr>
              <a:t> </a:t>
            </a:r>
            <a:r>
              <a:rPr lang="ru-RU" sz="2250" err="1">
                <a:solidFill>
                  <a:srgbClr val="003563"/>
                </a:solidFill>
                <a:ea typeface="+mn-lt"/>
                <a:cs typeface="+mn-lt"/>
              </a:rPr>
              <a:t>гледа</a:t>
            </a:r>
            <a:r>
              <a:rPr lang="ru-RU" sz="2250" dirty="0">
                <a:solidFill>
                  <a:srgbClr val="003563"/>
                </a:solidFill>
                <a:ea typeface="+mn-lt"/>
                <a:cs typeface="+mn-lt"/>
              </a:rPr>
              <a:t> </a:t>
            </a:r>
            <a:r>
              <a:rPr lang="ru-RU" sz="2250" err="1">
                <a:solidFill>
                  <a:srgbClr val="003563"/>
                </a:solidFill>
                <a:ea typeface="+mn-lt"/>
                <a:cs typeface="+mn-lt"/>
              </a:rPr>
              <a:t>вашите</a:t>
            </a:r>
            <a:r>
              <a:rPr lang="ru-RU" sz="2250" dirty="0">
                <a:solidFill>
                  <a:srgbClr val="003563"/>
                </a:solidFill>
                <a:ea typeface="+mn-lt"/>
                <a:cs typeface="+mn-lt"/>
              </a:rPr>
              <a:t> </a:t>
            </a:r>
            <a:r>
              <a:rPr lang="ru-RU" sz="2250" err="1">
                <a:solidFill>
                  <a:srgbClr val="003563"/>
                </a:solidFill>
                <a:ea typeface="+mn-lt"/>
                <a:cs typeface="+mn-lt"/>
              </a:rPr>
              <a:t>објави</a:t>
            </a:r>
            <a:r>
              <a:rPr lang="ru-RU" sz="2250" dirty="0">
                <a:solidFill>
                  <a:srgbClr val="003563"/>
                </a:solidFill>
                <a:ea typeface="+mn-lt"/>
                <a:cs typeface="+mn-lt"/>
              </a:rPr>
              <a:t> и </a:t>
            </a:r>
            <a:r>
              <a:rPr lang="ru-RU" sz="2250" err="1">
                <a:solidFill>
                  <a:srgbClr val="003563"/>
                </a:solidFill>
                <a:ea typeface="+mn-lt"/>
                <a:cs typeface="+mn-lt"/>
              </a:rPr>
              <a:t>податоци</a:t>
            </a:r>
            <a:r>
              <a:rPr lang="ru-RU" sz="2250" dirty="0">
                <a:solidFill>
                  <a:srgbClr val="003563"/>
                </a:solidFill>
                <a:ea typeface="+mn-lt"/>
                <a:cs typeface="+mn-lt"/>
              </a:rPr>
              <a:t>. Исто </a:t>
            </a:r>
            <a:r>
              <a:rPr lang="ru-RU" sz="2250" err="1">
                <a:solidFill>
                  <a:srgbClr val="003563"/>
                </a:solidFill>
                <a:ea typeface="+mn-lt"/>
                <a:cs typeface="+mn-lt"/>
              </a:rPr>
              <a:t>така</a:t>
            </a:r>
            <a:r>
              <a:rPr lang="ru-RU" sz="2250" dirty="0">
                <a:solidFill>
                  <a:srgbClr val="003563"/>
                </a:solidFill>
                <a:ea typeface="+mn-lt"/>
                <a:cs typeface="+mn-lt"/>
              </a:rPr>
              <a:t>, </a:t>
            </a:r>
            <a:r>
              <a:rPr lang="ru-RU" sz="2250" err="1">
                <a:solidFill>
                  <a:srgbClr val="003563"/>
                </a:solidFill>
                <a:ea typeface="+mn-lt"/>
                <a:cs typeface="+mn-lt"/>
              </a:rPr>
              <a:t>избегнувајте</a:t>
            </a:r>
            <a:r>
              <a:rPr lang="ru-RU" sz="2250" dirty="0">
                <a:solidFill>
                  <a:srgbClr val="003563"/>
                </a:solidFill>
                <a:ea typeface="+mn-lt"/>
                <a:cs typeface="+mn-lt"/>
              </a:rPr>
              <a:t> да </a:t>
            </a:r>
            <a:r>
              <a:rPr lang="ru-RU" sz="2250" err="1">
                <a:solidFill>
                  <a:srgbClr val="003563"/>
                </a:solidFill>
                <a:ea typeface="+mn-lt"/>
                <a:cs typeface="+mn-lt"/>
              </a:rPr>
              <a:t>споделувате</a:t>
            </a:r>
            <a:r>
              <a:rPr lang="ru-RU" sz="2250" dirty="0">
                <a:solidFill>
                  <a:srgbClr val="003563"/>
                </a:solidFill>
                <a:ea typeface="+mn-lt"/>
                <a:cs typeface="+mn-lt"/>
              </a:rPr>
              <a:t> информации за </a:t>
            </a:r>
            <a:r>
              <a:rPr lang="ru-RU" sz="2250" err="1">
                <a:solidFill>
                  <a:srgbClr val="003563"/>
                </a:solidFill>
                <a:ea typeface="+mn-lt"/>
                <a:cs typeface="+mn-lt"/>
              </a:rPr>
              <a:t>вашата</a:t>
            </a:r>
            <a:r>
              <a:rPr lang="ru-RU" sz="2250" dirty="0">
                <a:solidFill>
                  <a:srgbClr val="003563"/>
                </a:solidFill>
                <a:ea typeface="+mn-lt"/>
                <a:cs typeface="+mn-lt"/>
              </a:rPr>
              <a:t> </a:t>
            </a:r>
            <a:r>
              <a:rPr lang="ru-RU" sz="2250" err="1">
                <a:solidFill>
                  <a:srgbClr val="003563"/>
                </a:solidFill>
                <a:ea typeface="+mn-lt"/>
                <a:cs typeface="+mn-lt"/>
              </a:rPr>
              <a:t>локација</a:t>
            </a:r>
            <a:r>
              <a:rPr lang="ru-RU" sz="2250" dirty="0">
                <a:solidFill>
                  <a:srgbClr val="003563"/>
                </a:solidFill>
                <a:ea typeface="+mn-lt"/>
                <a:cs typeface="+mn-lt"/>
              </a:rPr>
              <a:t> во </a:t>
            </a:r>
            <a:r>
              <a:rPr lang="ru-RU" sz="2250" err="1">
                <a:solidFill>
                  <a:srgbClr val="003563"/>
                </a:solidFill>
                <a:ea typeface="+mn-lt"/>
                <a:cs typeface="+mn-lt"/>
              </a:rPr>
              <a:t>реално</a:t>
            </a:r>
            <a:r>
              <a:rPr lang="ru-RU" sz="2250" dirty="0">
                <a:solidFill>
                  <a:srgbClr val="003563"/>
                </a:solidFill>
                <a:ea typeface="+mn-lt"/>
                <a:cs typeface="+mn-lt"/>
              </a:rPr>
              <a:t> </a:t>
            </a:r>
            <a:r>
              <a:rPr lang="ru-RU" sz="2250" err="1">
                <a:solidFill>
                  <a:srgbClr val="003563"/>
                </a:solidFill>
                <a:ea typeface="+mn-lt"/>
                <a:cs typeface="+mn-lt"/>
              </a:rPr>
              <a:t>време</a:t>
            </a:r>
            <a:r>
              <a:rPr lang="ru-RU" sz="2250" dirty="0">
                <a:solidFill>
                  <a:srgbClr val="003563"/>
                </a:solidFill>
                <a:ea typeface="+mn-lt"/>
                <a:cs typeface="+mn-lt"/>
              </a:rPr>
              <a:t>, </a:t>
            </a:r>
            <a:r>
              <a:rPr lang="ru-RU" sz="2250" err="1">
                <a:solidFill>
                  <a:srgbClr val="003563"/>
                </a:solidFill>
                <a:ea typeface="+mn-lt"/>
                <a:cs typeface="+mn-lt"/>
              </a:rPr>
              <a:t>бидејќи</a:t>
            </a:r>
            <a:r>
              <a:rPr lang="ru-RU" sz="2250" dirty="0">
                <a:solidFill>
                  <a:srgbClr val="003563"/>
                </a:solidFill>
                <a:ea typeface="+mn-lt"/>
                <a:cs typeface="+mn-lt"/>
              </a:rPr>
              <a:t> </a:t>
            </a:r>
            <a:r>
              <a:rPr lang="ru-RU" sz="2250" err="1">
                <a:solidFill>
                  <a:srgbClr val="003563"/>
                </a:solidFill>
                <a:ea typeface="+mn-lt"/>
                <a:cs typeface="+mn-lt"/>
              </a:rPr>
              <a:t>тоа</a:t>
            </a:r>
            <a:r>
              <a:rPr lang="ru-RU" sz="2250" dirty="0">
                <a:solidFill>
                  <a:srgbClr val="003563"/>
                </a:solidFill>
                <a:ea typeface="+mn-lt"/>
                <a:cs typeface="+mn-lt"/>
              </a:rPr>
              <a:t> </a:t>
            </a:r>
            <a:r>
              <a:rPr lang="ru-RU" sz="2250" err="1">
                <a:solidFill>
                  <a:srgbClr val="003563"/>
                </a:solidFill>
                <a:ea typeface="+mn-lt"/>
                <a:cs typeface="+mn-lt"/>
              </a:rPr>
              <a:t>може</a:t>
            </a:r>
            <a:r>
              <a:rPr lang="ru-RU" sz="2250" dirty="0">
                <a:solidFill>
                  <a:srgbClr val="003563"/>
                </a:solidFill>
                <a:ea typeface="+mn-lt"/>
                <a:cs typeface="+mn-lt"/>
              </a:rPr>
              <a:t> да </a:t>
            </a:r>
            <a:r>
              <a:rPr lang="ru-RU" sz="2250" err="1">
                <a:solidFill>
                  <a:srgbClr val="003563"/>
                </a:solidFill>
                <a:ea typeface="+mn-lt"/>
                <a:cs typeface="+mn-lt"/>
              </a:rPr>
              <a:t>ги</a:t>
            </a:r>
            <a:r>
              <a:rPr lang="ru-RU" sz="2250" dirty="0">
                <a:solidFill>
                  <a:srgbClr val="003563"/>
                </a:solidFill>
                <a:ea typeface="+mn-lt"/>
                <a:cs typeface="+mn-lt"/>
              </a:rPr>
              <a:t> </a:t>
            </a:r>
            <a:r>
              <a:rPr lang="ru-RU" sz="2250" err="1">
                <a:solidFill>
                  <a:srgbClr val="003563"/>
                </a:solidFill>
                <a:ea typeface="+mn-lt"/>
                <a:cs typeface="+mn-lt"/>
              </a:rPr>
              <a:t>направи</a:t>
            </a:r>
            <a:r>
              <a:rPr lang="ru-RU" sz="2250" dirty="0">
                <a:solidFill>
                  <a:srgbClr val="003563"/>
                </a:solidFill>
                <a:ea typeface="+mn-lt"/>
                <a:cs typeface="+mn-lt"/>
              </a:rPr>
              <a:t> вас или </a:t>
            </a:r>
            <a:r>
              <a:rPr lang="ru-RU" sz="2250" err="1">
                <a:solidFill>
                  <a:srgbClr val="003563"/>
                </a:solidFill>
                <a:ea typeface="+mn-lt"/>
                <a:cs typeface="+mn-lt"/>
              </a:rPr>
              <a:t>вашиот</a:t>
            </a:r>
            <a:r>
              <a:rPr lang="ru-RU" sz="2250" dirty="0">
                <a:solidFill>
                  <a:srgbClr val="003563"/>
                </a:solidFill>
                <a:ea typeface="+mn-lt"/>
                <a:cs typeface="+mn-lt"/>
              </a:rPr>
              <a:t> дом </a:t>
            </a:r>
            <a:r>
              <a:rPr lang="ru-RU" sz="2250" err="1">
                <a:solidFill>
                  <a:srgbClr val="003563"/>
                </a:solidFill>
                <a:ea typeface="+mn-lt"/>
                <a:cs typeface="+mn-lt"/>
              </a:rPr>
              <a:t>ранлив</a:t>
            </a:r>
            <a:r>
              <a:rPr lang="ru-RU" sz="2250" dirty="0">
                <a:solidFill>
                  <a:srgbClr val="003563"/>
                </a:solidFill>
                <a:ea typeface="+mn-lt"/>
                <a:cs typeface="+mn-lt"/>
              </a:rPr>
              <a:t> на физички или </a:t>
            </a:r>
            <a:r>
              <a:rPr lang="ru-RU" sz="2250" err="1">
                <a:solidFill>
                  <a:srgbClr val="003563"/>
                </a:solidFill>
                <a:ea typeface="+mn-lt"/>
                <a:cs typeface="+mn-lt"/>
              </a:rPr>
              <a:t>дигитални</a:t>
            </a:r>
            <a:r>
              <a:rPr lang="ru-RU" sz="2250" dirty="0">
                <a:solidFill>
                  <a:srgbClr val="003563"/>
                </a:solidFill>
                <a:ea typeface="+mn-lt"/>
                <a:cs typeface="+mn-lt"/>
              </a:rPr>
              <a:t> </a:t>
            </a:r>
            <a:r>
              <a:rPr lang="ru-RU" sz="2250" err="1">
                <a:solidFill>
                  <a:srgbClr val="003563"/>
                </a:solidFill>
                <a:ea typeface="+mn-lt"/>
                <a:cs typeface="+mn-lt"/>
              </a:rPr>
              <a:t>закани</a:t>
            </a:r>
            <a:r>
              <a:rPr lang="ru-RU" sz="2250" dirty="0">
                <a:solidFill>
                  <a:srgbClr val="003563"/>
                </a:solidFill>
                <a:ea typeface="+mn-lt"/>
                <a:cs typeface="+mn-lt"/>
              </a:rPr>
              <a:t>.</a:t>
            </a:r>
            <a:endParaRPr lang="en-US" sz="2250">
              <a:solidFill>
                <a:srgbClr val="003563"/>
              </a:solidFill>
              <a:ea typeface="+mn-lt"/>
              <a:cs typeface="+mn-lt"/>
            </a:endParaRPr>
          </a:p>
        </p:txBody>
      </p:sp>
      <p:pic>
        <p:nvPicPr>
          <p:cNvPr id="138" name="Google Shape;138;p12">
            <a:extLst>
              <a:ext uri="{FF2B5EF4-FFF2-40B4-BE49-F238E27FC236}">
                <a16:creationId xmlns:a16="http://schemas.microsoft.com/office/drawing/2014/main" id="{645DF1C7-C4AB-FCF6-921C-01BA239F2D06}"/>
              </a:ext>
            </a:extLst>
          </p:cNvPr>
          <p:cNvPicPr preferRelativeResize="0"/>
          <p:nvPr/>
        </p:nvPicPr>
        <p:blipFill rotWithShape="1">
          <a:blip r:embed="rId3">
            <a:alphaModFix/>
          </a:blip>
          <a:srcRect l="52224" t="5294" r="5331"/>
          <a:stretch/>
        </p:blipFill>
        <p:spPr>
          <a:xfrm rot="10800000">
            <a:off x="10550164" y="-149007"/>
            <a:ext cx="2604868" cy="6495135"/>
          </a:xfrm>
          <a:prstGeom prst="rect">
            <a:avLst/>
          </a:prstGeom>
          <a:noFill/>
          <a:ln>
            <a:noFill/>
          </a:ln>
        </p:spPr>
      </p:pic>
      <p:pic>
        <p:nvPicPr>
          <p:cNvPr id="2" name="Google Shape;136;p12">
            <a:extLst>
              <a:ext uri="{FF2B5EF4-FFF2-40B4-BE49-F238E27FC236}">
                <a16:creationId xmlns:a16="http://schemas.microsoft.com/office/drawing/2014/main" id="{9582D1A1-F639-EA3F-8B0A-894AF9CC0BCB}"/>
              </a:ext>
            </a:extLst>
          </p:cNvPr>
          <p:cNvPicPr preferRelativeResize="0"/>
          <p:nvPr/>
        </p:nvPicPr>
        <p:blipFill>
          <a:blip r:embed="rId4">
            <a:extLst>
              <a:ext uri="{28A0092B-C50C-407E-A947-70E740481C1C}">
                <a14:useLocalDpi xmlns:a14="http://schemas.microsoft.com/office/drawing/2010/main" val="0"/>
              </a:ext>
            </a:extLst>
          </a:blip>
          <a:srcRect/>
          <a:stretch/>
        </p:blipFill>
        <p:spPr>
          <a:xfrm>
            <a:off x="309220" y="206552"/>
            <a:ext cx="1285399" cy="478207"/>
          </a:xfrm>
          <a:prstGeom prst="rect">
            <a:avLst/>
          </a:prstGeom>
          <a:noFill/>
          <a:ln>
            <a:noFill/>
          </a:ln>
        </p:spPr>
      </p:pic>
    </p:spTree>
    <p:extLst>
      <p:ext uri="{BB962C8B-B14F-4D97-AF65-F5344CB8AC3E}">
        <p14:creationId xmlns:p14="http://schemas.microsoft.com/office/powerpoint/2010/main" val="3094339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E5BF3904-0147-E3B0-6FC7-D01484C809EE}"/>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A7C83C09-A099-B5BD-D64D-9D5B5A1B66BA}"/>
              </a:ext>
            </a:extLst>
          </p:cNvPr>
          <p:cNvSpPr/>
          <p:nvPr/>
        </p:nvSpPr>
        <p:spPr>
          <a:xfrm>
            <a:off x="-1" y="6503012"/>
            <a:ext cx="12192001" cy="354988"/>
          </a:xfrm>
          <a:prstGeom prst="rect">
            <a:avLst/>
          </a:prstGeom>
          <a:solidFill>
            <a:srgbClr val="7030A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6" name="Google Shape;120;p11">
            <a:extLst>
              <a:ext uri="{FF2B5EF4-FFF2-40B4-BE49-F238E27FC236}">
                <a16:creationId xmlns:a16="http://schemas.microsoft.com/office/drawing/2014/main" id="{0D5FCB5D-A4ED-041A-D173-918126FC37D6}"/>
              </a:ext>
            </a:extLst>
          </p:cNvPr>
          <p:cNvSpPr txBox="1">
            <a:spLocks/>
          </p:cNvSpPr>
          <p:nvPr/>
        </p:nvSpPr>
        <p:spPr>
          <a:xfrm>
            <a:off x="362725" y="1470777"/>
            <a:ext cx="11445448" cy="841283"/>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r>
              <a:rPr lang="mk-MK" sz="3200" b="1" dirty="0">
                <a:solidFill>
                  <a:srgbClr val="003563"/>
                </a:solidFill>
                <a:ea typeface="Tahoma"/>
              </a:rPr>
              <a:t>Почитувајте ги правата на другите</a:t>
            </a:r>
          </a:p>
        </p:txBody>
      </p:sp>
      <p:sp>
        <p:nvSpPr>
          <p:cNvPr id="7" name="Google Shape;124;p11">
            <a:extLst>
              <a:ext uri="{FF2B5EF4-FFF2-40B4-BE49-F238E27FC236}">
                <a16:creationId xmlns:a16="http://schemas.microsoft.com/office/drawing/2014/main" id="{A13FADA6-7EA6-546D-D1CB-10AE7F768DDF}"/>
              </a:ext>
            </a:extLst>
          </p:cNvPr>
          <p:cNvSpPr txBox="1"/>
          <p:nvPr/>
        </p:nvSpPr>
        <p:spPr>
          <a:xfrm>
            <a:off x="1217228" y="2312060"/>
            <a:ext cx="9688784" cy="3499208"/>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lang="ru-RU" sz="2250" dirty="0">
              <a:solidFill>
                <a:srgbClr val="003563"/>
              </a:solidFill>
            </a:endParaRPr>
          </a:p>
          <a:p>
            <a:pPr algn="ctr"/>
            <a:r>
              <a:rPr lang="ru-RU" sz="2250" dirty="0">
                <a:solidFill>
                  <a:srgbClr val="003563"/>
                </a:solidFill>
              </a:rPr>
              <a:t>Во онлајн просторот, почитувајте ги другите и воздржувајте се од омраза, навреди или ширење лажни информации. Социјалните мрежи се место за позитивен дијалог и конструктивна комуникација. Несоодветното однесување, како говор на омраза или клевета, </a:t>
            </a:r>
            <a:r>
              <a:rPr lang="ru-RU" sz="2250" err="1">
                <a:solidFill>
                  <a:srgbClr val="003563"/>
                </a:solidFill>
              </a:rPr>
              <a:t>може</a:t>
            </a:r>
            <a:r>
              <a:rPr lang="ru-RU" sz="2250" dirty="0">
                <a:solidFill>
                  <a:srgbClr val="003563"/>
                </a:solidFill>
              </a:rPr>
              <a:t> да </a:t>
            </a:r>
            <a:r>
              <a:rPr lang="ru-RU" sz="2250" err="1">
                <a:solidFill>
                  <a:srgbClr val="003563"/>
                </a:solidFill>
              </a:rPr>
              <a:t>доведе</a:t>
            </a:r>
            <a:r>
              <a:rPr lang="ru-RU" sz="2250" dirty="0">
                <a:solidFill>
                  <a:srgbClr val="003563"/>
                </a:solidFill>
              </a:rPr>
              <a:t> до </a:t>
            </a:r>
            <a:r>
              <a:rPr lang="ru-RU" sz="2250" err="1">
                <a:solidFill>
                  <a:srgbClr val="003563"/>
                </a:solidFill>
              </a:rPr>
              <a:t>правни</a:t>
            </a:r>
            <a:r>
              <a:rPr lang="ru-RU" sz="2250" dirty="0">
                <a:solidFill>
                  <a:srgbClr val="003563"/>
                </a:solidFill>
              </a:rPr>
              <a:t> </a:t>
            </a:r>
            <a:r>
              <a:rPr lang="ru-RU" sz="2250" err="1">
                <a:solidFill>
                  <a:srgbClr val="003563"/>
                </a:solidFill>
              </a:rPr>
              <a:t>последици</a:t>
            </a:r>
            <a:r>
              <a:rPr lang="ru-RU" sz="2250" dirty="0">
                <a:solidFill>
                  <a:srgbClr val="003563"/>
                </a:solidFill>
              </a:rPr>
              <a:t> или </a:t>
            </a:r>
            <a:r>
              <a:rPr lang="ru-RU" sz="2250" err="1">
                <a:solidFill>
                  <a:srgbClr val="003563"/>
                </a:solidFill>
              </a:rPr>
              <a:t>блокирање</a:t>
            </a:r>
            <a:r>
              <a:rPr lang="ru-RU" sz="2250" dirty="0">
                <a:solidFill>
                  <a:srgbClr val="003563"/>
                </a:solidFill>
              </a:rPr>
              <a:t> на </a:t>
            </a:r>
            <a:r>
              <a:rPr lang="ru-RU" sz="2250" err="1">
                <a:solidFill>
                  <a:srgbClr val="003563"/>
                </a:solidFill>
              </a:rPr>
              <a:t>вашите</a:t>
            </a:r>
            <a:r>
              <a:rPr lang="ru-RU" sz="2250" dirty="0">
                <a:solidFill>
                  <a:srgbClr val="003563"/>
                </a:solidFill>
              </a:rPr>
              <a:t> </a:t>
            </a:r>
            <a:r>
              <a:rPr lang="ru-RU" sz="2250" err="1">
                <a:solidFill>
                  <a:srgbClr val="003563"/>
                </a:solidFill>
              </a:rPr>
              <a:t>профили.Бидете</a:t>
            </a:r>
            <a:r>
              <a:rPr lang="ru-RU" sz="2250" dirty="0">
                <a:solidFill>
                  <a:srgbClr val="003563"/>
                </a:solidFill>
              </a:rPr>
              <a:t> </a:t>
            </a:r>
            <a:r>
              <a:rPr lang="ru-RU" sz="2250" err="1">
                <a:solidFill>
                  <a:srgbClr val="003563"/>
                </a:solidFill>
              </a:rPr>
              <a:t>свесни</a:t>
            </a:r>
            <a:r>
              <a:rPr lang="ru-RU" sz="2250" dirty="0">
                <a:solidFill>
                  <a:srgbClr val="003563"/>
                </a:solidFill>
              </a:rPr>
              <a:t> дека </a:t>
            </a:r>
            <a:r>
              <a:rPr lang="ru-RU" sz="2250" err="1">
                <a:solidFill>
                  <a:srgbClr val="003563"/>
                </a:solidFill>
              </a:rPr>
              <a:t>вашите</a:t>
            </a:r>
            <a:r>
              <a:rPr lang="ru-RU" sz="2250" dirty="0">
                <a:solidFill>
                  <a:srgbClr val="003563"/>
                </a:solidFill>
              </a:rPr>
              <a:t> </a:t>
            </a:r>
            <a:r>
              <a:rPr lang="ru-RU" sz="2250" err="1">
                <a:solidFill>
                  <a:srgbClr val="003563"/>
                </a:solidFill>
              </a:rPr>
              <a:t>зборови</a:t>
            </a:r>
            <a:r>
              <a:rPr lang="ru-RU" sz="2250" dirty="0">
                <a:solidFill>
                  <a:srgbClr val="003563"/>
                </a:solidFill>
              </a:rPr>
              <a:t> и активности </a:t>
            </a:r>
            <a:r>
              <a:rPr lang="ru-RU" sz="2250" err="1">
                <a:solidFill>
                  <a:srgbClr val="003563"/>
                </a:solidFill>
              </a:rPr>
              <a:t>онлајн</a:t>
            </a:r>
            <a:r>
              <a:rPr lang="ru-RU" sz="2250" dirty="0">
                <a:solidFill>
                  <a:srgbClr val="003563"/>
                </a:solidFill>
              </a:rPr>
              <a:t> </a:t>
            </a:r>
            <a:r>
              <a:rPr lang="ru-RU" sz="2250" err="1">
                <a:solidFill>
                  <a:srgbClr val="003563"/>
                </a:solidFill>
              </a:rPr>
              <a:t>можат</a:t>
            </a:r>
            <a:r>
              <a:rPr lang="ru-RU" sz="2250" dirty="0">
                <a:solidFill>
                  <a:srgbClr val="003563"/>
                </a:solidFill>
              </a:rPr>
              <a:t> да </a:t>
            </a:r>
            <a:r>
              <a:rPr lang="ru-RU" sz="2250" err="1">
                <a:solidFill>
                  <a:srgbClr val="003563"/>
                </a:solidFill>
              </a:rPr>
              <a:t>имаат</a:t>
            </a:r>
            <a:r>
              <a:rPr lang="ru-RU" sz="2250" dirty="0">
                <a:solidFill>
                  <a:srgbClr val="003563"/>
                </a:solidFill>
              </a:rPr>
              <a:t> </a:t>
            </a:r>
            <a:r>
              <a:rPr lang="ru-RU" sz="2250" err="1">
                <a:solidFill>
                  <a:srgbClr val="003563"/>
                </a:solidFill>
              </a:rPr>
              <a:t>долготрајни</a:t>
            </a:r>
            <a:r>
              <a:rPr lang="ru-RU" sz="2250" dirty="0">
                <a:solidFill>
                  <a:srgbClr val="003563"/>
                </a:solidFill>
              </a:rPr>
              <a:t> </a:t>
            </a:r>
            <a:r>
              <a:rPr lang="ru-RU" sz="2250" err="1">
                <a:solidFill>
                  <a:srgbClr val="003563"/>
                </a:solidFill>
              </a:rPr>
              <a:t>последици</a:t>
            </a:r>
            <a:r>
              <a:rPr lang="ru-RU" sz="2250" dirty="0">
                <a:solidFill>
                  <a:srgbClr val="003563"/>
                </a:solidFill>
              </a:rPr>
              <a:t>, не само за вас, туку и за </a:t>
            </a:r>
            <a:r>
              <a:rPr lang="ru-RU" sz="2250" err="1">
                <a:solidFill>
                  <a:srgbClr val="003563"/>
                </a:solidFill>
              </a:rPr>
              <a:t>другите</a:t>
            </a:r>
            <a:r>
              <a:rPr lang="ru-RU" sz="2250" dirty="0">
                <a:solidFill>
                  <a:srgbClr val="003563"/>
                </a:solidFill>
              </a:rPr>
              <a:t>. </a:t>
            </a:r>
            <a:r>
              <a:rPr lang="ru-RU" sz="2250" err="1">
                <a:solidFill>
                  <a:srgbClr val="003563"/>
                </a:solidFill>
              </a:rPr>
              <a:t>Поддржувајте</a:t>
            </a:r>
            <a:r>
              <a:rPr lang="ru-RU" sz="2250" dirty="0">
                <a:solidFill>
                  <a:srgbClr val="003563"/>
                </a:solidFill>
              </a:rPr>
              <a:t> </a:t>
            </a:r>
            <a:r>
              <a:rPr lang="ru-RU" sz="2250" err="1">
                <a:solidFill>
                  <a:srgbClr val="003563"/>
                </a:solidFill>
              </a:rPr>
              <a:t>инклузивна</a:t>
            </a:r>
            <a:r>
              <a:rPr lang="ru-RU" sz="2250" dirty="0">
                <a:solidFill>
                  <a:srgbClr val="003563"/>
                </a:solidFill>
              </a:rPr>
              <a:t> и </a:t>
            </a:r>
            <a:r>
              <a:rPr lang="ru-RU" sz="2250" err="1">
                <a:solidFill>
                  <a:srgbClr val="003563"/>
                </a:solidFill>
              </a:rPr>
              <a:t>почитувачка</a:t>
            </a:r>
            <a:r>
              <a:rPr lang="ru-RU" sz="2250" dirty="0">
                <a:solidFill>
                  <a:srgbClr val="003563"/>
                </a:solidFill>
              </a:rPr>
              <a:t> средина, </a:t>
            </a:r>
            <a:r>
              <a:rPr lang="ru-RU" sz="2250" err="1">
                <a:solidFill>
                  <a:srgbClr val="003563"/>
                </a:solidFill>
              </a:rPr>
              <a:t>каде</a:t>
            </a:r>
            <a:r>
              <a:rPr lang="ru-RU" sz="2250" dirty="0">
                <a:solidFill>
                  <a:srgbClr val="003563"/>
                </a:solidFill>
              </a:rPr>
              <a:t> </a:t>
            </a:r>
            <a:r>
              <a:rPr lang="ru-RU" sz="2250" err="1">
                <a:solidFill>
                  <a:srgbClr val="003563"/>
                </a:solidFill>
              </a:rPr>
              <a:t>што</a:t>
            </a:r>
            <a:r>
              <a:rPr lang="ru-RU" sz="2250" dirty="0">
                <a:solidFill>
                  <a:srgbClr val="003563"/>
                </a:solidFill>
              </a:rPr>
              <a:t> </a:t>
            </a:r>
            <a:r>
              <a:rPr lang="ru-RU" sz="2250" err="1">
                <a:solidFill>
                  <a:srgbClr val="003563"/>
                </a:solidFill>
              </a:rPr>
              <a:t>секој</a:t>
            </a:r>
            <a:r>
              <a:rPr lang="ru-RU" sz="2250" dirty="0">
                <a:solidFill>
                  <a:srgbClr val="003563"/>
                </a:solidFill>
              </a:rPr>
              <a:t> </a:t>
            </a:r>
            <a:r>
              <a:rPr lang="ru-RU" sz="2250" err="1">
                <a:solidFill>
                  <a:srgbClr val="003563"/>
                </a:solidFill>
              </a:rPr>
              <a:t>може</a:t>
            </a:r>
            <a:r>
              <a:rPr lang="ru-RU" sz="2250" dirty="0">
                <a:solidFill>
                  <a:srgbClr val="003563"/>
                </a:solidFill>
              </a:rPr>
              <a:t> да се </a:t>
            </a:r>
            <a:r>
              <a:rPr lang="ru-RU" sz="2250" err="1">
                <a:solidFill>
                  <a:srgbClr val="003563"/>
                </a:solidFill>
              </a:rPr>
              <a:t>изрази</a:t>
            </a:r>
            <a:r>
              <a:rPr lang="ru-RU" sz="2250" dirty="0">
                <a:solidFill>
                  <a:srgbClr val="003563"/>
                </a:solidFill>
              </a:rPr>
              <a:t> без </a:t>
            </a:r>
            <a:r>
              <a:rPr lang="ru-RU" sz="2250" err="1">
                <a:solidFill>
                  <a:srgbClr val="003563"/>
                </a:solidFill>
              </a:rPr>
              <a:t>страв</a:t>
            </a:r>
            <a:r>
              <a:rPr lang="ru-RU" sz="2250" dirty="0">
                <a:solidFill>
                  <a:srgbClr val="003563"/>
                </a:solidFill>
              </a:rPr>
              <a:t> од напади или </a:t>
            </a:r>
            <a:r>
              <a:rPr lang="ru-RU" sz="2250" err="1">
                <a:solidFill>
                  <a:srgbClr val="003563"/>
                </a:solidFill>
              </a:rPr>
              <a:t>дискриминација</a:t>
            </a:r>
            <a:r>
              <a:rPr lang="ru-RU" sz="2250" dirty="0">
                <a:solidFill>
                  <a:srgbClr val="003563"/>
                </a:solidFill>
              </a:rPr>
              <a:t>.</a:t>
            </a:r>
          </a:p>
        </p:txBody>
      </p:sp>
      <p:pic>
        <p:nvPicPr>
          <p:cNvPr id="2" name="Google Shape;51;p7">
            <a:extLst>
              <a:ext uri="{FF2B5EF4-FFF2-40B4-BE49-F238E27FC236}">
                <a16:creationId xmlns:a16="http://schemas.microsoft.com/office/drawing/2014/main" id="{4B3F1F25-214A-D633-436B-5BAA468C02BC}"/>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09810" y="240599"/>
            <a:ext cx="1431446" cy="522502"/>
          </a:xfrm>
          <a:prstGeom prst="rect">
            <a:avLst/>
          </a:prstGeom>
          <a:noFill/>
          <a:ln>
            <a:noFill/>
          </a:ln>
        </p:spPr>
      </p:pic>
    </p:spTree>
    <p:extLst>
      <p:ext uri="{BB962C8B-B14F-4D97-AF65-F5344CB8AC3E}">
        <p14:creationId xmlns:p14="http://schemas.microsoft.com/office/powerpoint/2010/main" val="4014545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215F9A"/>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2ACC0-547F-2B52-B0EE-262D11A5CB27}"/>
              </a:ext>
            </a:extLst>
          </p:cNvPr>
          <p:cNvSpPr>
            <a:spLocks noGrp="1"/>
          </p:cNvSpPr>
          <p:nvPr>
            <p:ph type="title"/>
          </p:nvPr>
        </p:nvSpPr>
        <p:spPr>
          <a:xfrm>
            <a:off x="716012" y="1967266"/>
            <a:ext cx="3319272" cy="2547257"/>
          </a:xfrm>
          <a:noFill/>
        </p:spPr>
        <p:txBody>
          <a:bodyPr vert="horz" lIns="91440" tIns="45720" rIns="91440" bIns="45720" rtlCol="0" anchor="ctr">
            <a:normAutofit/>
          </a:bodyPr>
          <a:lstStyle/>
          <a:p>
            <a:pPr algn="ctr">
              <a:lnSpc>
                <a:spcPct val="90000"/>
              </a:lnSpc>
              <a:spcBef>
                <a:spcPct val="0"/>
              </a:spcBef>
            </a:pPr>
            <a:r>
              <a:rPr lang="en-US" sz="2500" kern="1200" dirty="0" err="1">
                <a:solidFill>
                  <a:srgbClr val="FFFFFF"/>
                </a:solidFill>
                <a:latin typeface="+mj-lt"/>
                <a:ea typeface="+mj-ea"/>
                <a:cs typeface="+mj-cs"/>
              </a:rPr>
              <a:t>Број</a:t>
            </a:r>
            <a:r>
              <a:rPr lang="en-US" sz="2500" kern="1200" dirty="0">
                <a:solidFill>
                  <a:srgbClr val="FFFFFF"/>
                </a:solidFill>
                <a:latin typeface="+mj-lt"/>
                <a:ea typeface="+mj-ea"/>
                <a:cs typeface="+mj-cs"/>
              </a:rPr>
              <a:t> </a:t>
            </a:r>
            <a:r>
              <a:rPr lang="en-US" sz="2500" kern="1200" dirty="0" err="1">
                <a:solidFill>
                  <a:srgbClr val="FFFFFF"/>
                </a:solidFill>
                <a:latin typeface="+mj-lt"/>
                <a:ea typeface="+mj-ea"/>
                <a:cs typeface="+mj-cs"/>
              </a:rPr>
              <a:t>на</a:t>
            </a:r>
            <a:r>
              <a:rPr lang="en-US" sz="2500" kern="1200" dirty="0">
                <a:solidFill>
                  <a:srgbClr val="FFFFFF"/>
                </a:solidFill>
                <a:latin typeface="+mj-lt"/>
                <a:ea typeface="+mj-ea"/>
                <a:cs typeface="+mj-cs"/>
              </a:rPr>
              <a:t> сајбер-напади </a:t>
            </a:r>
            <a:r>
              <a:rPr lang="en-US" sz="2500" kern="1200" dirty="0" err="1">
                <a:solidFill>
                  <a:srgbClr val="FFFFFF"/>
                </a:solidFill>
                <a:latin typeface="+mj-lt"/>
                <a:ea typeface="+mj-ea"/>
                <a:cs typeface="+mj-cs"/>
              </a:rPr>
              <a:t>во</a:t>
            </a:r>
            <a:r>
              <a:rPr lang="en-US" sz="2500" kern="1200" dirty="0">
                <a:solidFill>
                  <a:srgbClr val="FFFFFF"/>
                </a:solidFill>
                <a:latin typeface="+mj-lt"/>
                <a:ea typeface="+mj-ea"/>
                <a:cs typeface="+mj-cs"/>
              </a:rPr>
              <a:t> </a:t>
            </a:r>
            <a:r>
              <a:rPr lang="en-US" sz="2500" kern="1200" dirty="0" err="1">
                <a:solidFill>
                  <a:srgbClr val="FFFFFF"/>
                </a:solidFill>
                <a:latin typeface="+mj-lt"/>
                <a:ea typeface="+mj-ea"/>
                <a:cs typeface="+mj-cs"/>
              </a:rPr>
              <a:t>изминатите</a:t>
            </a:r>
            <a:r>
              <a:rPr lang="en-US" sz="2500" kern="1200" dirty="0">
                <a:solidFill>
                  <a:srgbClr val="FFFFFF"/>
                </a:solidFill>
                <a:latin typeface="+mj-lt"/>
                <a:ea typeface="+mj-ea"/>
                <a:cs typeface="+mj-cs"/>
              </a:rPr>
              <a:t> </a:t>
            </a:r>
            <a:r>
              <a:rPr lang="en-US" sz="2500" kern="1200" dirty="0" err="1">
                <a:solidFill>
                  <a:srgbClr val="FFFFFF"/>
                </a:solidFill>
                <a:latin typeface="+mj-lt"/>
                <a:ea typeface="+mj-ea"/>
                <a:cs typeface="+mj-cs"/>
              </a:rPr>
              <a:t>години</a:t>
            </a:r>
            <a:endParaRPr lang="en-US" sz="2500" kern="1200" dirty="0">
              <a:solidFill>
                <a:srgbClr val="FFFFFF"/>
              </a:solidFill>
              <a:latin typeface="+mj-lt"/>
              <a:ea typeface="+mj-ea"/>
              <a:cs typeface="+mj-cs"/>
            </a:endParaRPr>
          </a:p>
        </p:txBody>
      </p:sp>
      <p:pic>
        <p:nvPicPr>
          <p:cNvPr id="4" name="Picture 3" descr="A logo with a black background&#10;&#10;AI-generated content may be incorrect.">
            <a:extLst>
              <a:ext uri="{FF2B5EF4-FFF2-40B4-BE49-F238E27FC236}">
                <a16:creationId xmlns:a16="http://schemas.microsoft.com/office/drawing/2014/main" id="{BDBA0AC6-C8D8-7012-9E0B-8B6496984E0B}"/>
              </a:ext>
            </a:extLst>
          </p:cNvPr>
          <p:cNvPicPr>
            <a:picLocks noChangeAspect="1"/>
          </p:cNvPicPr>
          <p:nvPr/>
        </p:nvPicPr>
        <p:blipFill>
          <a:blip r:embed="rId2"/>
          <a:stretch>
            <a:fillRect/>
          </a:stretch>
        </p:blipFill>
        <p:spPr>
          <a:xfrm>
            <a:off x="280416" y="232136"/>
            <a:ext cx="1584960" cy="637272"/>
          </a:xfrm>
          <a:prstGeom prst="rect">
            <a:avLst/>
          </a:prstGeom>
        </p:spPr>
      </p:pic>
      <p:pic>
        <p:nvPicPr>
          <p:cNvPr id="6" name="Picture 5" descr="A graph with numbers and a bar&#10;&#10;AI-generated content may be incorrect.">
            <a:extLst>
              <a:ext uri="{FF2B5EF4-FFF2-40B4-BE49-F238E27FC236}">
                <a16:creationId xmlns:a16="http://schemas.microsoft.com/office/drawing/2014/main" id="{54FC66E1-1791-7B2A-7737-A7AA90B5F4F5}"/>
              </a:ext>
            </a:extLst>
          </p:cNvPr>
          <p:cNvPicPr>
            <a:picLocks noChangeAspect="1"/>
          </p:cNvPicPr>
          <p:nvPr/>
        </p:nvPicPr>
        <p:blipFill>
          <a:blip r:embed="rId3"/>
          <a:stretch>
            <a:fillRect/>
          </a:stretch>
        </p:blipFill>
        <p:spPr>
          <a:xfrm>
            <a:off x="4362899" y="1304905"/>
            <a:ext cx="7442547" cy="3602864"/>
          </a:xfrm>
          <a:prstGeom prst="rect">
            <a:avLst/>
          </a:prstGeom>
        </p:spPr>
      </p:pic>
    </p:spTree>
    <p:extLst>
      <p:ext uri="{BB962C8B-B14F-4D97-AF65-F5344CB8AC3E}">
        <p14:creationId xmlns:p14="http://schemas.microsoft.com/office/powerpoint/2010/main" val="13796635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C1DC3AE3-E102-CD2C-01C4-CEED10B6172B}"/>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93D591E1-8ADF-3784-52AB-AF19F6E7E500}"/>
              </a:ext>
            </a:extLst>
          </p:cNvPr>
          <p:cNvSpPr/>
          <p:nvPr/>
        </p:nvSpPr>
        <p:spPr>
          <a:xfrm>
            <a:off x="-4436" y="0"/>
            <a:ext cx="1879202" cy="6858000"/>
          </a:xfrm>
          <a:prstGeom prst="rect">
            <a:avLst/>
          </a:prstGeom>
          <a:solidFill>
            <a:srgbClr val="7030A0"/>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6" name="Google Shape;120;p11">
            <a:extLst>
              <a:ext uri="{FF2B5EF4-FFF2-40B4-BE49-F238E27FC236}">
                <a16:creationId xmlns:a16="http://schemas.microsoft.com/office/drawing/2014/main" id="{5495F929-7823-3641-6E9F-95C9474E1565}"/>
              </a:ext>
            </a:extLst>
          </p:cNvPr>
          <p:cNvSpPr txBox="1">
            <a:spLocks/>
          </p:cNvSpPr>
          <p:nvPr/>
        </p:nvSpPr>
        <p:spPr>
          <a:xfrm>
            <a:off x="4997355" y="1384486"/>
            <a:ext cx="6785327" cy="759274"/>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r"/>
            <a:r>
              <a:rPr lang="mk-MK" sz="2650" b="1" dirty="0">
                <a:solidFill>
                  <a:srgbClr val="003563"/>
                </a:solidFill>
                <a:latin typeface="Tahoma"/>
                <a:ea typeface="Tahoma"/>
                <a:cs typeface="Tahoma"/>
              </a:rPr>
              <a:t>Дигитален отпечаток</a:t>
            </a:r>
            <a:endParaRPr lang="en-US" dirty="0"/>
          </a:p>
        </p:txBody>
      </p:sp>
      <p:sp>
        <p:nvSpPr>
          <p:cNvPr id="7" name="Google Shape;124;p11">
            <a:extLst>
              <a:ext uri="{FF2B5EF4-FFF2-40B4-BE49-F238E27FC236}">
                <a16:creationId xmlns:a16="http://schemas.microsoft.com/office/drawing/2014/main" id="{DB6A51AC-246F-35C6-940C-9B4FEC196157}"/>
              </a:ext>
            </a:extLst>
          </p:cNvPr>
          <p:cNvSpPr txBox="1"/>
          <p:nvPr/>
        </p:nvSpPr>
        <p:spPr>
          <a:xfrm>
            <a:off x="2241929" y="2346478"/>
            <a:ext cx="9540754" cy="2425838"/>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r">
              <a:lnSpc>
                <a:spcPct val="114999"/>
              </a:lnSpc>
            </a:pPr>
            <a:r>
              <a:rPr lang="mk-MK" sz="2250" dirty="0">
                <a:solidFill>
                  <a:srgbClr val="003563"/>
                </a:solidFill>
                <a:ea typeface="Tahoma"/>
                <a:sym typeface="Tahoma"/>
              </a:rPr>
              <a:t>Секогаш размислувајте за дигиталниот отпечаток што го оставате зад себе. Секоја објава, слика или коментар може да биде зачуван, а ова може да влијае на вашата иднина, било да се работи за вашата професионална репутација или лични односи. Обрнете внимание што и кога објавувате, и размислете дали ќе се чувствувате удобно ако истите податоци бидат достапни за јавноста.</a:t>
            </a:r>
            <a:endParaRPr lang="en-US" dirty="0"/>
          </a:p>
        </p:txBody>
      </p:sp>
      <p:pic>
        <p:nvPicPr>
          <p:cNvPr id="10" name="Google Shape;136;p12">
            <a:extLst>
              <a:ext uri="{FF2B5EF4-FFF2-40B4-BE49-F238E27FC236}">
                <a16:creationId xmlns:a16="http://schemas.microsoft.com/office/drawing/2014/main" id="{5322DB46-799F-563D-6F0C-FD0F104D64DC}"/>
              </a:ext>
            </a:extLst>
          </p:cNvPr>
          <p:cNvPicPr preferRelativeResize="0"/>
          <p:nvPr/>
        </p:nvPicPr>
        <p:blipFill>
          <a:blip r:embed="rId3">
            <a:alphaModFix/>
          </a:blip>
          <a:stretch>
            <a:fillRect/>
          </a:stretch>
        </p:blipFill>
        <p:spPr>
          <a:xfrm>
            <a:off x="292794" y="466341"/>
            <a:ext cx="1285399" cy="479233"/>
          </a:xfrm>
          <a:prstGeom prst="rect">
            <a:avLst/>
          </a:prstGeom>
          <a:noFill/>
          <a:ln>
            <a:noFill/>
          </a:ln>
        </p:spPr>
      </p:pic>
      <p:pic>
        <p:nvPicPr>
          <p:cNvPr id="12" name="Google Shape;55;p7" descr="A black and grey logo&#10;&#10;AI-generated content may be incorrect.">
            <a:extLst>
              <a:ext uri="{FF2B5EF4-FFF2-40B4-BE49-F238E27FC236}">
                <a16:creationId xmlns:a16="http://schemas.microsoft.com/office/drawing/2014/main" id="{FF3522AB-ED3B-9F2F-4652-693802D6ACBB}"/>
              </a:ext>
            </a:extLst>
          </p:cNvPr>
          <p:cNvPicPr preferRelativeResize="0"/>
          <p:nvPr/>
        </p:nvPicPr>
        <p:blipFill rotWithShape="1">
          <a:blip r:embed="rId4">
            <a:alphaModFix/>
          </a:blip>
          <a:srcRect l="52224" r="5331"/>
          <a:stretch/>
        </p:blipFill>
        <p:spPr>
          <a:xfrm>
            <a:off x="292136" y="3154669"/>
            <a:ext cx="1286057" cy="3385919"/>
          </a:xfrm>
          <a:prstGeom prst="rect">
            <a:avLst/>
          </a:prstGeom>
          <a:noFill/>
          <a:ln>
            <a:noFill/>
          </a:ln>
        </p:spPr>
      </p:pic>
    </p:spTree>
    <p:extLst>
      <p:ext uri="{BB962C8B-B14F-4D97-AF65-F5344CB8AC3E}">
        <p14:creationId xmlns:p14="http://schemas.microsoft.com/office/powerpoint/2010/main" val="11406524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
          <a:extLst>
            <a:ext uri="{FF2B5EF4-FFF2-40B4-BE49-F238E27FC236}">
              <a16:creationId xmlns:a16="http://schemas.microsoft.com/office/drawing/2014/main" id="{9D17566F-D0C5-2606-4C3B-66E0443351E4}"/>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73C771A5-5BE0-1C7F-2CDA-796F89EBABC9}"/>
              </a:ext>
            </a:extLst>
          </p:cNvPr>
          <p:cNvSpPr/>
          <p:nvPr/>
        </p:nvSpPr>
        <p:spPr>
          <a:xfrm>
            <a:off x="-1" y="0"/>
            <a:ext cx="12192001" cy="6858000"/>
          </a:xfrm>
          <a:prstGeom prst="rect">
            <a:avLst/>
          </a:prstGeom>
          <a:solidFill>
            <a:srgbClr val="F2BC2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7" name="Google Shape;124;p11">
            <a:extLst>
              <a:ext uri="{FF2B5EF4-FFF2-40B4-BE49-F238E27FC236}">
                <a16:creationId xmlns:a16="http://schemas.microsoft.com/office/drawing/2014/main" id="{C93E7ACE-F311-840C-27EE-9C06E8780745}"/>
              </a:ext>
            </a:extLst>
          </p:cNvPr>
          <p:cNvSpPr txBox="1"/>
          <p:nvPr/>
        </p:nvSpPr>
        <p:spPr>
          <a:xfrm>
            <a:off x="1480415" y="2242627"/>
            <a:ext cx="9231167" cy="2372746"/>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4999"/>
              </a:lnSpc>
            </a:pPr>
            <a:r>
              <a:rPr lang="mk-MK" sz="6600" b="1" dirty="0">
                <a:solidFill>
                  <a:schemeClr val="bg1"/>
                </a:solidFill>
                <a:ea typeface="Tahoma"/>
                <a:sym typeface="Tahoma"/>
              </a:rPr>
              <a:t>Користење на онлајн платежни </a:t>
            </a:r>
            <a:r>
              <a:rPr lang="mk-MK" sz="6600" b="1" dirty="0">
                <a:solidFill>
                  <a:schemeClr val="bg1"/>
                </a:solidFill>
              </a:rPr>
              <a:t>системи</a:t>
            </a:r>
            <a:endParaRPr lang="en-US" sz="1850" b="1" dirty="0">
              <a:solidFill>
                <a:schemeClr val="bg1"/>
              </a:solidFill>
            </a:endParaRPr>
          </a:p>
        </p:txBody>
      </p:sp>
      <p:pic>
        <p:nvPicPr>
          <p:cNvPr id="3" name="Google Shape;51;p7">
            <a:extLst>
              <a:ext uri="{FF2B5EF4-FFF2-40B4-BE49-F238E27FC236}">
                <a16:creationId xmlns:a16="http://schemas.microsoft.com/office/drawing/2014/main" id="{61F0B2A2-6051-20EE-9D21-B8C39B27B2F1}"/>
              </a:ext>
            </a:extLst>
          </p:cNvPr>
          <p:cNvPicPr preferRelativeResize="0"/>
          <p:nvPr/>
        </p:nvPicPr>
        <p:blipFill>
          <a:blip r:embed="rId3">
            <a:alphaModFix/>
          </a:blip>
          <a:stretch>
            <a:fillRect/>
          </a:stretch>
        </p:blipFill>
        <p:spPr>
          <a:xfrm>
            <a:off x="362726" y="407613"/>
            <a:ext cx="1712962" cy="623977"/>
          </a:xfrm>
          <a:prstGeom prst="rect">
            <a:avLst/>
          </a:prstGeom>
          <a:noFill/>
          <a:ln>
            <a:noFill/>
          </a:ln>
        </p:spPr>
      </p:pic>
    </p:spTree>
    <p:extLst>
      <p:ext uri="{BB962C8B-B14F-4D97-AF65-F5344CB8AC3E}">
        <p14:creationId xmlns:p14="http://schemas.microsoft.com/office/powerpoint/2010/main" val="3036524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B5E41148-D155-BA6F-FF9E-65013BFCAB38}"/>
            </a:ext>
          </a:extLst>
        </p:cNvPr>
        <p:cNvGrpSpPr/>
        <p:nvPr/>
      </p:nvGrpSpPr>
      <p:grpSpPr>
        <a:xfrm>
          <a:off x="0" y="0"/>
          <a:ext cx="0" cy="0"/>
          <a:chOff x="0" y="0"/>
          <a:chExt cx="0" cy="0"/>
        </a:xfrm>
      </p:grpSpPr>
      <p:sp>
        <p:nvSpPr>
          <p:cNvPr id="131" name="Google Shape;131;p12">
            <a:extLst>
              <a:ext uri="{FF2B5EF4-FFF2-40B4-BE49-F238E27FC236}">
                <a16:creationId xmlns:a16="http://schemas.microsoft.com/office/drawing/2014/main" id="{BC79DB6C-5C78-4A6D-0D2D-B7B86CA6E6D9}"/>
              </a:ext>
            </a:extLst>
          </p:cNvPr>
          <p:cNvSpPr txBox="1">
            <a:spLocks noGrp="1"/>
          </p:cNvSpPr>
          <p:nvPr>
            <p:ph type="title"/>
          </p:nvPr>
        </p:nvSpPr>
        <p:spPr>
          <a:xfrm>
            <a:off x="294754" y="892497"/>
            <a:ext cx="8070001" cy="718173"/>
          </a:xfrm>
          <a:prstGeom prst="rect">
            <a:avLst/>
          </a:prstGeom>
          <a:noFill/>
          <a:ln>
            <a:noFill/>
          </a:ln>
        </p:spPr>
        <p:txBody>
          <a:bodyPr spcFirstLastPara="1" wrap="square" lIns="0" tIns="345467" rIns="0" bIns="0" anchor="t" anchorCtr="0">
            <a:spAutoFit/>
          </a:bodyPr>
          <a:lstStyle/>
          <a:p>
            <a:pPr marL="16510"/>
            <a:r>
              <a:rPr lang="mk-MK" sz="2400" dirty="0">
                <a:sym typeface="Arimo"/>
              </a:rPr>
              <a:t>Проверка на сигурноста на веб-страниците</a:t>
            </a:r>
            <a:endParaRPr lang="en-US" sz="2400" dirty="0"/>
          </a:p>
        </p:txBody>
      </p:sp>
      <p:pic>
        <p:nvPicPr>
          <p:cNvPr id="2" name="Google Shape;136;p12">
            <a:extLst>
              <a:ext uri="{FF2B5EF4-FFF2-40B4-BE49-F238E27FC236}">
                <a16:creationId xmlns:a16="http://schemas.microsoft.com/office/drawing/2014/main" id="{D8404CBA-58BC-A756-5486-39AF6D3DA3E5}"/>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87615" y="211610"/>
            <a:ext cx="1221145" cy="454303"/>
          </a:xfrm>
          <a:prstGeom prst="rect">
            <a:avLst/>
          </a:prstGeom>
          <a:noFill/>
          <a:ln>
            <a:noFill/>
          </a:ln>
        </p:spPr>
      </p:pic>
      <p:pic>
        <p:nvPicPr>
          <p:cNvPr id="4098" name="Picture 2" descr="Scam 2 - Long description immediately follows">
            <a:extLst>
              <a:ext uri="{FF2B5EF4-FFF2-40B4-BE49-F238E27FC236}">
                <a16:creationId xmlns:a16="http://schemas.microsoft.com/office/drawing/2014/main" id="{FC94C738-2319-B78B-0685-8BC4583672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3080" y="211610"/>
            <a:ext cx="3378697" cy="598932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C935768-CE9C-9A85-FA07-04E0982723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446" y="1946537"/>
            <a:ext cx="403158" cy="403158"/>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F388CDAB-A0DC-2495-79AA-7D91544C81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446" y="2580660"/>
            <a:ext cx="403158" cy="39912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CF939DF6-3834-EDD1-100A-6A3381A11D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446" y="3157525"/>
            <a:ext cx="403158" cy="399126"/>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8045C569-4A34-5799-9C6F-2161030C9FE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7615" y="3793216"/>
            <a:ext cx="403158" cy="399126"/>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B5116DB2-7A51-4FCD-4303-12A7CD6E091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7615" y="4423307"/>
            <a:ext cx="403158" cy="399126"/>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E8619E3D-371B-6AFE-F34A-EE4B50DACF7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615" y="5017633"/>
            <a:ext cx="403158" cy="399126"/>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24;p11">
            <a:extLst>
              <a:ext uri="{FF2B5EF4-FFF2-40B4-BE49-F238E27FC236}">
                <a16:creationId xmlns:a16="http://schemas.microsoft.com/office/drawing/2014/main" id="{742F1FE6-439C-1895-BD73-FE2FC3A4A7FC}"/>
              </a:ext>
            </a:extLst>
          </p:cNvPr>
          <p:cNvSpPr txBox="1"/>
          <p:nvPr/>
        </p:nvSpPr>
        <p:spPr>
          <a:xfrm>
            <a:off x="847041" y="1973871"/>
            <a:ext cx="6166407" cy="3730041"/>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ru-RU" sz="2000" dirty="0">
                <a:solidFill>
                  <a:srgbClr val="003563"/>
                </a:solidFill>
              </a:rPr>
              <a:t>Отворен катанец</a:t>
            </a:r>
            <a:r>
              <a:rPr lang="en-US" sz="2000" dirty="0">
                <a:solidFill>
                  <a:srgbClr val="003563"/>
                </a:solidFill>
              </a:rPr>
              <a:t> = </a:t>
            </a:r>
            <a:r>
              <a:rPr lang="mk-MK" sz="2000" dirty="0">
                <a:solidFill>
                  <a:srgbClr val="003563"/>
                </a:solidFill>
              </a:rPr>
              <a:t>небезбедна страница</a:t>
            </a:r>
            <a:endParaRPr lang="en-US" sz="2000" dirty="0">
              <a:solidFill>
                <a:srgbClr val="003563"/>
              </a:solidFill>
            </a:endParaRPr>
          </a:p>
          <a:p>
            <a:endParaRPr lang="en-US" sz="2000" dirty="0">
              <a:solidFill>
                <a:srgbClr val="003563"/>
              </a:solidFill>
            </a:endParaRPr>
          </a:p>
          <a:p>
            <a:r>
              <a:rPr lang="mk-MK" sz="2000" dirty="0">
                <a:solidFill>
                  <a:srgbClr val="003563"/>
                </a:solidFill>
              </a:rPr>
              <a:t>Проверете за грешки во </a:t>
            </a:r>
            <a:r>
              <a:rPr lang="en-US" sz="2000" dirty="0">
                <a:solidFill>
                  <a:srgbClr val="003563"/>
                </a:solidFill>
              </a:rPr>
              <a:t>URL-</a:t>
            </a:r>
            <a:r>
              <a:rPr lang="mk-MK" sz="2000" dirty="0">
                <a:solidFill>
                  <a:srgbClr val="003563"/>
                </a:solidFill>
              </a:rPr>
              <a:t>адресата</a:t>
            </a:r>
          </a:p>
          <a:p>
            <a:endParaRPr lang="mk-MK" sz="2000" dirty="0">
              <a:solidFill>
                <a:srgbClr val="003563"/>
              </a:solidFill>
            </a:endParaRPr>
          </a:p>
          <a:p>
            <a:r>
              <a:rPr lang="en-US" sz="2000" dirty="0">
                <a:solidFill>
                  <a:srgbClr val="003563"/>
                </a:solidFill>
              </a:rPr>
              <a:t>“</a:t>
            </a:r>
            <a:r>
              <a:rPr lang="mk-MK" sz="2000" dirty="0">
                <a:solidFill>
                  <a:srgbClr val="003563"/>
                </a:solidFill>
              </a:rPr>
              <a:t>Претерано добри</a:t>
            </a:r>
            <a:r>
              <a:rPr lang="en-US" sz="2000" dirty="0">
                <a:solidFill>
                  <a:srgbClr val="003563"/>
                </a:solidFill>
              </a:rPr>
              <a:t>”</a:t>
            </a:r>
            <a:r>
              <a:rPr lang="mk-MK" sz="2000" dirty="0">
                <a:solidFill>
                  <a:srgbClr val="003563"/>
                </a:solidFill>
              </a:rPr>
              <a:t> попусти се сомнителни</a:t>
            </a:r>
          </a:p>
          <a:p>
            <a:endParaRPr lang="mk-MK" sz="2000" dirty="0">
              <a:solidFill>
                <a:srgbClr val="003563"/>
              </a:solidFill>
            </a:endParaRPr>
          </a:p>
          <a:p>
            <a:r>
              <a:rPr lang="mk-MK" sz="2000" dirty="0">
                <a:solidFill>
                  <a:srgbClr val="003563"/>
                </a:solidFill>
              </a:rPr>
              <a:t>Легитимни компании нема да бараат е-трансфери</a:t>
            </a:r>
          </a:p>
          <a:p>
            <a:endParaRPr lang="mk-MK" sz="2000" dirty="0">
              <a:solidFill>
                <a:srgbClr val="003563"/>
              </a:solidFill>
            </a:endParaRPr>
          </a:p>
          <a:p>
            <a:r>
              <a:rPr lang="mk-MK" sz="2000" dirty="0">
                <a:solidFill>
                  <a:srgbClr val="003563"/>
                </a:solidFill>
              </a:rPr>
              <a:t>Побарајте легитимна политика за приватност.</a:t>
            </a:r>
          </a:p>
          <a:p>
            <a:endParaRPr lang="mk-MK" sz="2000" dirty="0">
              <a:solidFill>
                <a:srgbClr val="003563"/>
              </a:solidFill>
            </a:endParaRPr>
          </a:p>
          <a:p>
            <a:r>
              <a:rPr lang="mk-MK" sz="2000" dirty="0">
                <a:solidFill>
                  <a:srgbClr val="003563"/>
                </a:solidFill>
              </a:rPr>
              <a:t>Осигурете се дека има валидна политика за враќање</a:t>
            </a:r>
            <a:endParaRPr lang="ru-RU" sz="2000" dirty="0">
              <a:solidFill>
                <a:srgbClr val="003563"/>
              </a:solidFill>
            </a:endParaRPr>
          </a:p>
        </p:txBody>
      </p:sp>
      <p:sp>
        <p:nvSpPr>
          <p:cNvPr id="9" name="Google Shape;46;p7">
            <a:extLst>
              <a:ext uri="{FF2B5EF4-FFF2-40B4-BE49-F238E27FC236}">
                <a16:creationId xmlns:a16="http://schemas.microsoft.com/office/drawing/2014/main" id="{FA6BAC1A-883B-DA59-0072-E49D6E2F67D3}"/>
              </a:ext>
            </a:extLst>
          </p:cNvPr>
          <p:cNvSpPr/>
          <p:nvPr/>
        </p:nvSpPr>
        <p:spPr>
          <a:xfrm>
            <a:off x="-1" y="6450386"/>
            <a:ext cx="12192001" cy="407613"/>
          </a:xfrm>
          <a:prstGeom prst="rect">
            <a:avLst/>
          </a:prstGeom>
          <a:solidFill>
            <a:srgbClr val="F2BC2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Tree>
    <p:extLst>
      <p:ext uri="{BB962C8B-B14F-4D97-AF65-F5344CB8AC3E}">
        <p14:creationId xmlns:p14="http://schemas.microsoft.com/office/powerpoint/2010/main" val="1872506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F48EE330-E805-FFA5-0735-6B85DBAB41E8}"/>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33052FBB-166D-8813-A8EB-A18F4F123C77}"/>
              </a:ext>
            </a:extLst>
          </p:cNvPr>
          <p:cNvSpPr/>
          <p:nvPr/>
        </p:nvSpPr>
        <p:spPr>
          <a:xfrm>
            <a:off x="-1" y="6450386"/>
            <a:ext cx="12192001" cy="407613"/>
          </a:xfrm>
          <a:prstGeom prst="rect">
            <a:avLst/>
          </a:prstGeom>
          <a:solidFill>
            <a:srgbClr val="F2BC2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6" name="Google Shape;120;p11">
            <a:extLst>
              <a:ext uri="{FF2B5EF4-FFF2-40B4-BE49-F238E27FC236}">
                <a16:creationId xmlns:a16="http://schemas.microsoft.com/office/drawing/2014/main" id="{A446E220-BEFB-6ADD-561A-A8A5C406A5A1}"/>
              </a:ext>
            </a:extLst>
          </p:cNvPr>
          <p:cNvSpPr txBox="1">
            <a:spLocks/>
          </p:cNvSpPr>
          <p:nvPr/>
        </p:nvSpPr>
        <p:spPr>
          <a:xfrm>
            <a:off x="351519" y="1612281"/>
            <a:ext cx="11445448" cy="841283"/>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r>
              <a:rPr lang="mk-MK" sz="3200" b="1" dirty="0">
                <a:solidFill>
                  <a:srgbClr val="003563"/>
                </a:solidFill>
                <a:ea typeface="Tahoma"/>
              </a:rPr>
              <a:t>Користење на виртуелни картички</a:t>
            </a:r>
            <a:endParaRPr lang="en-US" sz="3200" b="1" dirty="0">
              <a:ea typeface="Tahoma"/>
            </a:endParaRPr>
          </a:p>
        </p:txBody>
      </p:sp>
      <p:sp>
        <p:nvSpPr>
          <p:cNvPr id="7" name="Google Shape;124;p11">
            <a:extLst>
              <a:ext uri="{FF2B5EF4-FFF2-40B4-BE49-F238E27FC236}">
                <a16:creationId xmlns:a16="http://schemas.microsoft.com/office/drawing/2014/main" id="{E147D8ED-D21E-59D0-D229-22B37C96A8D0}"/>
              </a:ext>
            </a:extLst>
          </p:cNvPr>
          <p:cNvSpPr txBox="1"/>
          <p:nvPr/>
        </p:nvSpPr>
        <p:spPr>
          <a:xfrm>
            <a:off x="713232" y="2734615"/>
            <a:ext cx="10488168" cy="2027652"/>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4999"/>
              </a:lnSpc>
            </a:pPr>
            <a:r>
              <a:rPr lang="mk-MK" sz="2250" dirty="0">
                <a:solidFill>
                  <a:srgbClr val="003563"/>
                </a:solidFill>
                <a:ea typeface="Tahoma"/>
                <a:sym typeface="Tahoma"/>
              </a:rPr>
              <a:t>Виртуелните картички, кои се генерираат за една трансакција, можат да обезбедат поголема сигурност при онлајн плаќање. Ова значи дека ако вашите податоци бидат украдени, тие нема да бидат поврзани со вашата главна картичка. Овој метод додава дополнителна заштита од измами при купување.</a:t>
            </a:r>
            <a:endParaRPr lang="en-US" dirty="0"/>
          </a:p>
        </p:txBody>
      </p:sp>
      <p:pic>
        <p:nvPicPr>
          <p:cNvPr id="2" name="Google Shape;51;p7">
            <a:extLst>
              <a:ext uri="{FF2B5EF4-FFF2-40B4-BE49-F238E27FC236}">
                <a16:creationId xmlns:a16="http://schemas.microsoft.com/office/drawing/2014/main" id="{8D939883-136D-390E-FA3B-43A83CB616F0}"/>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51519" y="297884"/>
            <a:ext cx="1463545" cy="534219"/>
          </a:xfrm>
          <a:prstGeom prst="rect">
            <a:avLst/>
          </a:prstGeom>
          <a:noFill/>
          <a:ln>
            <a:noFill/>
          </a:ln>
        </p:spPr>
      </p:pic>
    </p:spTree>
    <p:extLst>
      <p:ext uri="{BB962C8B-B14F-4D97-AF65-F5344CB8AC3E}">
        <p14:creationId xmlns:p14="http://schemas.microsoft.com/office/powerpoint/2010/main" val="2245256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E62C3707-11B7-7263-05F0-F8C2A3AC8201}"/>
            </a:ext>
          </a:extLst>
        </p:cNvPr>
        <p:cNvGrpSpPr/>
        <p:nvPr/>
      </p:nvGrpSpPr>
      <p:grpSpPr>
        <a:xfrm>
          <a:off x="0" y="0"/>
          <a:ext cx="0" cy="0"/>
          <a:chOff x="0" y="0"/>
          <a:chExt cx="0" cy="0"/>
        </a:xfrm>
      </p:grpSpPr>
      <p:sp>
        <p:nvSpPr>
          <p:cNvPr id="46" name="Google Shape;46;p7">
            <a:extLst>
              <a:ext uri="{FF2B5EF4-FFF2-40B4-BE49-F238E27FC236}">
                <a16:creationId xmlns:a16="http://schemas.microsoft.com/office/drawing/2014/main" id="{DE4283F6-4465-09BA-D2FB-E7300B80A201}"/>
              </a:ext>
            </a:extLst>
          </p:cNvPr>
          <p:cNvSpPr/>
          <p:nvPr/>
        </p:nvSpPr>
        <p:spPr>
          <a:xfrm>
            <a:off x="0" y="0"/>
            <a:ext cx="1947672" cy="6858000"/>
          </a:xfrm>
          <a:prstGeom prst="rect">
            <a:avLst/>
          </a:prstGeom>
          <a:solidFill>
            <a:srgbClr val="F2BC2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pic>
        <p:nvPicPr>
          <p:cNvPr id="51" name="Google Shape;51;p7">
            <a:extLst>
              <a:ext uri="{FF2B5EF4-FFF2-40B4-BE49-F238E27FC236}">
                <a16:creationId xmlns:a16="http://schemas.microsoft.com/office/drawing/2014/main" id="{5232627E-21FC-4564-AF3C-838841529C94}"/>
              </a:ext>
            </a:extLst>
          </p:cNvPr>
          <p:cNvPicPr preferRelativeResize="0"/>
          <p:nvPr/>
        </p:nvPicPr>
        <p:blipFill>
          <a:blip r:embed="rId3">
            <a:alphaModFix/>
          </a:blip>
          <a:stretch>
            <a:fillRect/>
          </a:stretch>
        </p:blipFill>
        <p:spPr>
          <a:xfrm>
            <a:off x="322681" y="407613"/>
            <a:ext cx="1366146" cy="497643"/>
          </a:xfrm>
          <a:prstGeom prst="rect">
            <a:avLst/>
          </a:prstGeom>
          <a:noFill/>
          <a:ln>
            <a:noFill/>
          </a:ln>
        </p:spPr>
      </p:pic>
      <p:sp>
        <p:nvSpPr>
          <p:cNvPr id="6" name="Google Shape;120;p11">
            <a:extLst>
              <a:ext uri="{FF2B5EF4-FFF2-40B4-BE49-F238E27FC236}">
                <a16:creationId xmlns:a16="http://schemas.microsoft.com/office/drawing/2014/main" id="{4186E171-9274-CF4D-EA66-4434A8A7089D}"/>
              </a:ext>
            </a:extLst>
          </p:cNvPr>
          <p:cNvSpPr txBox="1">
            <a:spLocks/>
          </p:cNvSpPr>
          <p:nvPr/>
        </p:nvSpPr>
        <p:spPr>
          <a:xfrm>
            <a:off x="2743200" y="1800809"/>
            <a:ext cx="9086075" cy="841283"/>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r"/>
            <a:r>
              <a:rPr lang="mk-MK" sz="3200" b="1" dirty="0">
                <a:solidFill>
                  <a:srgbClr val="003563"/>
                </a:solidFill>
                <a:ea typeface="Tahoma"/>
              </a:rPr>
              <a:t>Проверка на трансакциите и сметките</a:t>
            </a:r>
            <a:endParaRPr lang="en-US" sz="3200" b="1" dirty="0">
              <a:ea typeface="Tahoma"/>
            </a:endParaRPr>
          </a:p>
        </p:txBody>
      </p:sp>
      <p:sp>
        <p:nvSpPr>
          <p:cNvPr id="7" name="Google Shape;124;p11">
            <a:extLst>
              <a:ext uri="{FF2B5EF4-FFF2-40B4-BE49-F238E27FC236}">
                <a16:creationId xmlns:a16="http://schemas.microsoft.com/office/drawing/2014/main" id="{32A52AEE-F3F2-8753-6749-42CD16EBFDA2}"/>
              </a:ext>
            </a:extLst>
          </p:cNvPr>
          <p:cNvSpPr txBox="1"/>
          <p:nvPr/>
        </p:nvSpPr>
        <p:spPr>
          <a:xfrm>
            <a:off x="2185416" y="2979673"/>
            <a:ext cx="9643859" cy="2027652"/>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r">
              <a:lnSpc>
                <a:spcPct val="114999"/>
              </a:lnSpc>
            </a:pPr>
            <a:r>
              <a:rPr lang="mk-MK" sz="2250" dirty="0">
                <a:solidFill>
                  <a:srgbClr val="003563"/>
                </a:solidFill>
                <a:ea typeface="Tahoma"/>
                <a:sym typeface="Tahoma"/>
              </a:rPr>
              <a:t>Постојано следете ги своите трансакции и сметки за да откриете дали има неовластени плаќања или активности. Веќе многу банки и финансиски институции нудат алатки за автоматско известување за трансакции, кои ви овозможуваат брзо да реагирате ако нешто е сомнително.</a:t>
            </a:r>
            <a:endParaRPr lang="en-US" sz="2250" dirty="0"/>
          </a:p>
        </p:txBody>
      </p:sp>
      <p:pic>
        <p:nvPicPr>
          <p:cNvPr id="3" name="Google Shape;55;p7" descr="A black and grey logo&#10;&#10;AI-generated content may be incorrect.">
            <a:extLst>
              <a:ext uri="{FF2B5EF4-FFF2-40B4-BE49-F238E27FC236}">
                <a16:creationId xmlns:a16="http://schemas.microsoft.com/office/drawing/2014/main" id="{62E0392D-5920-E0E8-130C-24E556750D00}"/>
              </a:ext>
            </a:extLst>
          </p:cNvPr>
          <p:cNvPicPr preferRelativeResize="0"/>
          <p:nvPr/>
        </p:nvPicPr>
        <p:blipFill rotWithShape="1">
          <a:blip r:embed="rId4">
            <a:alphaModFix/>
          </a:blip>
          <a:srcRect l="52224" r="5331"/>
          <a:stretch/>
        </p:blipFill>
        <p:spPr>
          <a:xfrm>
            <a:off x="362726" y="3163813"/>
            <a:ext cx="1286057" cy="3385919"/>
          </a:xfrm>
          <a:prstGeom prst="rect">
            <a:avLst/>
          </a:prstGeom>
          <a:noFill/>
          <a:ln>
            <a:noFill/>
          </a:ln>
        </p:spPr>
      </p:pic>
    </p:spTree>
    <p:extLst>
      <p:ext uri="{BB962C8B-B14F-4D97-AF65-F5344CB8AC3E}">
        <p14:creationId xmlns:p14="http://schemas.microsoft.com/office/powerpoint/2010/main" val="1840966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42">
          <a:extLst>
            <a:ext uri="{FF2B5EF4-FFF2-40B4-BE49-F238E27FC236}">
              <a16:creationId xmlns:a16="http://schemas.microsoft.com/office/drawing/2014/main" id="{E5BF3904-0147-E3B0-6FC7-D01484C809EE}"/>
            </a:ext>
          </a:extLst>
        </p:cNvPr>
        <p:cNvGrpSpPr/>
        <p:nvPr/>
      </p:nvGrpSpPr>
      <p:grpSpPr>
        <a:xfrm>
          <a:off x="0" y="0"/>
          <a:ext cx="0" cy="0"/>
          <a:chOff x="0" y="0"/>
          <a:chExt cx="0" cy="0"/>
        </a:xfrm>
      </p:grpSpPr>
      <p:sp>
        <p:nvSpPr>
          <p:cNvPr id="6" name="Google Shape;120;p11">
            <a:extLst>
              <a:ext uri="{FF2B5EF4-FFF2-40B4-BE49-F238E27FC236}">
                <a16:creationId xmlns:a16="http://schemas.microsoft.com/office/drawing/2014/main" id="{0D5FCB5D-A4ED-041A-D173-918126FC37D6}"/>
              </a:ext>
            </a:extLst>
          </p:cNvPr>
          <p:cNvSpPr txBox="1">
            <a:spLocks/>
          </p:cNvSpPr>
          <p:nvPr/>
        </p:nvSpPr>
        <p:spPr>
          <a:xfrm>
            <a:off x="250292" y="932795"/>
            <a:ext cx="11445448" cy="841283"/>
          </a:xfrm>
          <a:prstGeom prst="rect">
            <a:avLst/>
          </a:prstGeom>
          <a:noFill/>
          <a:ln>
            <a:noFill/>
          </a:ln>
        </p:spPr>
        <p:txBody>
          <a:bodyPr spcFirstLastPara="1" wrap="square" lIns="0" tIns="3454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r>
              <a:rPr lang="mk-MK" sz="3200" b="1" dirty="0">
                <a:solidFill>
                  <a:srgbClr val="003563"/>
                </a:solidFill>
                <a:ea typeface="Tahoma"/>
              </a:rPr>
              <a:t>Заклучок</a:t>
            </a:r>
            <a:endParaRPr lang="en-US" dirty="0"/>
          </a:p>
        </p:txBody>
      </p:sp>
      <p:sp>
        <p:nvSpPr>
          <p:cNvPr id="7" name="Google Shape;124;p11">
            <a:extLst>
              <a:ext uri="{FF2B5EF4-FFF2-40B4-BE49-F238E27FC236}">
                <a16:creationId xmlns:a16="http://schemas.microsoft.com/office/drawing/2014/main" id="{A13FADA6-7EA6-546D-D1CB-10AE7F768DDF}"/>
              </a:ext>
            </a:extLst>
          </p:cNvPr>
          <p:cNvSpPr txBox="1"/>
          <p:nvPr/>
        </p:nvSpPr>
        <p:spPr>
          <a:xfrm>
            <a:off x="676655" y="1991889"/>
            <a:ext cx="11019085" cy="3512674"/>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285750" indent="-285750">
              <a:buChar char="•"/>
            </a:pPr>
            <a:r>
              <a:rPr lang="mk-MK" sz="2000" b="1" dirty="0">
                <a:solidFill>
                  <a:srgbClr val="003563"/>
                </a:solidFill>
                <a:ea typeface="Tahoma"/>
                <a:sym typeface="Tahoma"/>
              </a:rPr>
              <a:t>Главни закани на интернет</a:t>
            </a:r>
            <a:r>
              <a:rPr lang="en-US" sz="2000" b="1" dirty="0">
                <a:solidFill>
                  <a:srgbClr val="003563"/>
                </a:solidFill>
                <a:ea typeface="Tahoma"/>
                <a:sym typeface="Tahoma"/>
              </a:rPr>
              <a:t>, </a:t>
            </a:r>
            <a:r>
              <a:rPr lang="mk-MK" sz="2000" dirty="0">
                <a:solidFill>
                  <a:srgbClr val="003563"/>
                </a:solidFill>
                <a:ea typeface="Tahoma"/>
                <a:sym typeface="Tahoma"/>
              </a:rPr>
              <a:t>малициозен софтвер, фишинг напади и онлајн измами.</a:t>
            </a:r>
            <a:endParaRPr lang="mk-MK" sz="2000" dirty="0"/>
          </a:p>
          <a:p>
            <a:pPr marL="285750" indent="-285750">
              <a:buChar char="•"/>
            </a:pPr>
            <a:r>
              <a:rPr lang="mk-MK" sz="2000" b="1" dirty="0">
                <a:solidFill>
                  <a:srgbClr val="003563"/>
                </a:solidFill>
                <a:ea typeface="Tahoma"/>
                <a:sym typeface="Tahoma"/>
              </a:rPr>
              <a:t>Практични совети за заштита</a:t>
            </a:r>
            <a:r>
              <a:rPr lang="mk-MK" sz="2000" dirty="0">
                <a:solidFill>
                  <a:srgbClr val="003563"/>
                </a:solidFill>
                <a:ea typeface="Tahoma"/>
                <a:sym typeface="Tahoma"/>
              </a:rPr>
              <a:t>, како користење на двостепена автентикација, антивирусен софтвер и избегнување јавни Wi-Fi мрежи.</a:t>
            </a:r>
            <a:endParaRPr lang="mk-MK" sz="2000" dirty="0"/>
          </a:p>
          <a:p>
            <a:pPr marL="285750" indent="-285750">
              <a:buChar char="•"/>
            </a:pPr>
            <a:r>
              <a:rPr lang="mk-MK" sz="2000" b="1" dirty="0">
                <a:solidFill>
                  <a:srgbClr val="003563"/>
                </a:solidFill>
                <a:ea typeface="Tahoma"/>
                <a:sym typeface="Tahoma"/>
              </a:rPr>
              <a:t>Онлајн однесување</a:t>
            </a:r>
            <a:r>
              <a:rPr lang="mk-MK" sz="2000" dirty="0">
                <a:solidFill>
                  <a:srgbClr val="003563"/>
                </a:solidFill>
                <a:ea typeface="Tahoma"/>
                <a:sym typeface="Tahoma"/>
              </a:rPr>
              <a:t>, вклучувајќи почитување на правата на другите, одговорно користење на социјалните мрежи и следење на дигиталниот отпечаток.</a:t>
            </a:r>
            <a:endParaRPr lang="mk-MK" sz="2000" dirty="0"/>
          </a:p>
          <a:p>
            <a:pPr marL="285750" indent="-285750">
              <a:buChar char="•"/>
            </a:pPr>
            <a:r>
              <a:rPr lang="mk-MK" sz="2000" b="1" dirty="0">
                <a:solidFill>
                  <a:srgbClr val="003563"/>
                </a:solidFill>
                <a:ea typeface="Tahoma"/>
                <a:sym typeface="Tahoma"/>
              </a:rPr>
              <a:t>Безбедно онлајн плаќање</a:t>
            </a:r>
            <a:r>
              <a:rPr lang="mk-MK" sz="2000" dirty="0">
                <a:solidFill>
                  <a:srgbClr val="003563"/>
                </a:solidFill>
                <a:ea typeface="Tahoma"/>
                <a:sym typeface="Tahoma"/>
              </a:rPr>
              <a:t>, преку проверка на веб-страници, користење виртуелни картички и следење на трансакциите.</a:t>
            </a:r>
            <a:br>
              <a:rPr lang="mk-MK" sz="2000" dirty="0">
                <a:solidFill>
                  <a:srgbClr val="003563"/>
                </a:solidFill>
                <a:ea typeface="Tahoma"/>
                <a:sym typeface="Tahoma"/>
              </a:rPr>
            </a:br>
            <a:endParaRPr lang="mk-MK" sz="2000" dirty="0"/>
          </a:p>
          <a:p>
            <a:r>
              <a:rPr lang="mk-MK" sz="2000" dirty="0">
                <a:solidFill>
                  <a:srgbClr val="003563"/>
                </a:solidFill>
                <a:ea typeface="Tahoma"/>
                <a:sym typeface="Tahoma"/>
              </a:rPr>
              <a:t>Со примена на овие знаења, можеме да го минимизираме ризикот и да уживаме во безбедно и одговорно онлајн искуство.</a:t>
            </a:r>
            <a:endParaRPr lang="mk-MK" sz="2000" dirty="0"/>
          </a:p>
          <a:p>
            <a:pPr marL="16510">
              <a:lnSpc>
                <a:spcPct val="114999"/>
              </a:lnSpc>
            </a:pPr>
            <a:endParaRPr lang="mk-MK" sz="2250" dirty="0">
              <a:solidFill>
                <a:srgbClr val="003563"/>
              </a:solidFill>
              <a:ea typeface="Tahoma"/>
            </a:endParaRPr>
          </a:p>
        </p:txBody>
      </p:sp>
      <p:pic>
        <p:nvPicPr>
          <p:cNvPr id="2" name="Google Shape;51;p7">
            <a:extLst>
              <a:ext uri="{FF2B5EF4-FFF2-40B4-BE49-F238E27FC236}">
                <a16:creationId xmlns:a16="http://schemas.microsoft.com/office/drawing/2014/main" id="{4B3F1F25-214A-D633-436B-5BAA468C02BC}"/>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47904" y="266035"/>
            <a:ext cx="1224280" cy="446108"/>
          </a:xfrm>
          <a:prstGeom prst="rect">
            <a:avLst/>
          </a:prstGeom>
          <a:noFill/>
          <a:ln>
            <a:noFill/>
          </a:ln>
        </p:spPr>
      </p:pic>
      <p:sp>
        <p:nvSpPr>
          <p:cNvPr id="4" name="Google Shape;46;p7">
            <a:extLst>
              <a:ext uri="{FF2B5EF4-FFF2-40B4-BE49-F238E27FC236}">
                <a16:creationId xmlns:a16="http://schemas.microsoft.com/office/drawing/2014/main" id="{2BD2C9A3-BB9B-D5F4-0C78-CFFFB6C0DC70}"/>
              </a:ext>
            </a:extLst>
          </p:cNvPr>
          <p:cNvSpPr/>
          <p:nvPr/>
        </p:nvSpPr>
        <p:spPr>
          <a:xfrm>
            <a:off x="-1" y="6450386"/>
            <a:ext cx="12192001" cy="407613"/>
          </a:xfrm>
          <a:prstGeom prst="rect">
            <a:avLst/>
          </a:prstGeom>
          <a:solidFill>
            <a:srgbClr val="F2BC2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Tree>
    <p:extLst>
      <p:ext uri="{BB962C8B-B14F-4D97-AF65-F5344CB8AC3E}">
        <p14:creationId xmlns:p14="http://schemas.microsoft.com/office/powerpoint/2010/main" val="1997778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 name="Google Shape;46;p7">
            <a:extLst>
              <a:ext uri="{FF2B5EF4-FFF2-40B4-BE49-F238E27FC236}">
                <a16:creationId xmlns:a16="http://schemas.microsoft.com/office/drawing/2014/main" id="{09034514-813C-41C8-E0B3-994350FAEB36}"/>
              </a:ext>
            </a:extLst>
          </p:cNvPr>
          <p:cNvSpPr/>
          <p:nvPr/>
        </p:nvSpPr>
        <p:spPr>
          <a:xfrm>
            <a:off x="-1" y="0"/>
            <a:ext cx="12192001" cy="6858000"/>
          </a:xfrm>
          <a:prstGeom prst="rect">
            <a:avLst/>
          </a:prstGeom>
          <a:solidFill>
            <a:schemeClr val="bg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ctr" rtl="0">
              <a:spcBef>
                <a:spcPts val="0"/>
              </a:spcBef>
              <a:spcAft>
                <a:spcPts val="0"/>
              </a:spcAft>
              <a:buNone/>
            </a:pPr>
            <a:endParaRPr sz="2489">
              <a:latin typeface="Calibri"/>
              <a:ea typeface="Calibri"/>
              <a:cs typeface="Calibri"/>
              <a:sym typeface="Calibri"/>
            </a:endParaRPr>
          </a:p>
        </p:txBody>
      </p:sp>
      <p:sp>
        <p:nvSpPr>
          <p:cNvPr id="233" name="Google Shape;233;p18"/>
          <p:cNvSpPr txBox="1">
            <a:spLocks noGrp="1"/>
          </p:cNvSpPr>
          <p:nvPr>
            <p:ph type="title"/>
          </p:nvPr>
        </p:nvSpPr>
        <p:spPr>
          <a:xfrm>
            <a:off x="3236611" y="3223216"/>
            <a:ext cx="5718800" cy="1494258"/>
          </a:xfrm>
          <a:prstGeom prst="rect">
            <a:avLst/>
          </a:prstGeom>
          <a:noFill/>
          <a:ln>
            <a:noFill/>
          </a:ln>
        </p:spPr>
        <p:txBody>
          <a:bodyPr spcFirstLastPara="1" wrap="square" lIns="0" tIns="16767" rIns="0" bIns="0" anchor="t" anchorCtr="0">
            <a:spAutoFit/>
          </a:bodyPr>
          <a:lstStyle/>
          <a:p>
            <a:pPr marL="16933" algn="ctr"/>
            <a:r>
              <a:rPr lang="en-US" sz="4800" dirty="0" err="1"/>
              <a:t>Ви</a:t>
            </a:r>
            <a:r>
              <a:rPr lang="en-US" sz="4800" dirty="0"/>
              <a:t> </a:t>
            </a:r>
            <a:r>
              <a:rPr lang="en-US" sz="4800" dirty="0" err="1"/>
              <a:t>благодариме</a:t>
            </a:r>
            <a:r>
              <a:rPr lang="mk-MK" sz="4800" dirty="0"/>
              <a:t> на вниманието</a:t>
            </a:r>
            <a:r>
              <a:rPr lang="en-US" sz="4800" dirty="0"/>
              <a:t>!</a:t>
            </a:r>
            <a:endParaRPr sz="4800" dirty="0"/>
          </a:p>
        </p:txBody>
      </p:sp>
      <p:pic>
        <p:nvPicPr>
          <p:cNvPr id="234" name="Google Shape;234;p18"/>
          <p:cNvPicPr preferRelativeResize="0"/>
          <p:nvPr/>
        </p:nvPicPr>
        <p:blipFill>
          <a:blip r:embed="rId3">
            <a:alphaModFix/>
          </a:blip>
          <a:stretch>
            <a:fillRect/>
          </a:stretch>
        </p:blipFill>
        <p:spPr>
          <a:xfrm>
            <a:off x="4156351" y="1640001"/>
            <a:ext cx="3501836" cy="1278233"/>
          </a:xfrm>
          <a:prstGeom prst="rect">
            <a:avLst/>
          </a:prstGeom>
          <a:noFill/>
          <a:ln>
            <a:noFill/>
          </a:ln>
        </p:spPr>
      </p:pic>
      <p:sp>
        <p:nvSpPr>
          <p:cNvPr id="235" name="Google Shape;235;p18"/>
          <p:cNvSpPr/>
          <p:nvPr/>
        </p:nvSpPr>
        <p:spPr>
          <a:xfrm>
            <a:off x="10500" y="6748833"/>
            <a:ext cx="12192000" cy="109200"/>
          </a:xfrm>
          <a:prstGeom prst="rect">
            <a:avLst/>
          </a:prstGeom>
          <a:solidFill>
            <a:srgbClr val="215F9A"/>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236" name="Google Shape;236;p18"/>
          <p:cNvSpPr/>
          <p:nvPr/>
        </p:nvSpPr>
        <p:spPr>
          <a:xfrm>
            <a:off x="0" y="0"/>
            <a:ext cx="178400" cy="4910800"/>
          </a:xfrm>
          <a:prstGeom prst="rect">
            <a:avLst/>
          </a:prstGeom>
          <a:solidFill>
            <a:srgbClr val="D71820"/>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237" name="Google Shape;237;p18"/>
          <p:cNvSpPr/>
          <p:nvPr/>
        </p:nvSpPr>
        <p:spPr>
          <a:xfrm>
            <a:off x="178433" y="0"/>
            <a:ext cx="178400" cy="3930800"/>
          </a:xfrm>
          <a:prstGeom prst="rect">
            <a:avLst/>
          </a:prstGeom>
          <a:solidFill>
            <a:srgbClr val="008A44"/>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238" name="Google Shape;238;p18"/>
          <p:cNvSpPr/>
          <p:nvPr/>
        </p:nvSpPr>
        <p:spPr>
          <a:xfrm>
            <a:off x="356867" y="0"/>
            <a:ext cx="178400" cy="1925200"/>
          </a:xfrm>
          <a:prstGeom prst="rect">
            <a:avLst/>
          </a:prstGeom>
          <a:solidFill>
            <a:srgbClr val="F9A41A"/>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239" name="Google Shape;239;p18"/>
          <p:cNvSpPr/>
          <p:nvPr/>
        </p:nvSpPr>
        <p:spPr>
          <a:xfrm flipH="1">
            <a:off x="12013600" y="0"/>
            <a:ext cx="178400" cy="4910800"/>
          </a:xfrm>
          <a:prstGeom prst="rect">
            <a:avLst/>
          </a:prstGeom>
          <a:solidFill>
            <a:srgbClr val="D71820"/>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240" name="Google Shape;240;p18"/>
          <p:cNvSpPr/>
          <p:nvPr/>
        </p:nvSpPr>
        <p:spPr>
          <a:xfrm flipH="1">
            <a:off x="11835467" y="0"/>
            <a:ext cx="178400" cy="3930800"/>
          </a:xfrm>
          <a:prstGeom prst="rect">
            <a:avLst/>
          </a:prstGeom>
          <a:solidFill>
            <a:srgbClr val="008A44"/>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241" name="Google Shape;241;p18"/>
          <p:cNvSpPr/>
          <p:nvPr/>
        </p:nvSpPr>
        <p:spPr>
          <a:xfrm flipH="1">
            <a:off x="11657333" y="0"/>
            <a:ext cx="178400" cy="1925200"/>
          </a:xfrm>
          <a:prstGeom prst="rect">
            <a:avLst/>
          </a:prstGeom>
          <a:solidFill>
            <a:srgbClr val="F9A41A"/>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lumOff val="25000"/>
          </a:schemeClr>
        </a:solidFill>
        <a:effectLst/>
      </p:bgPr>
    </p:bg>
    <p:spTree>
      <p:nvGrpSpPr>
        <p:cNvPr id="1" name="Shape 42">
          <a:extLst>
            <a:ext uri="{FF2B5EF4-FFF2-40B4-BE49-F238E27FC236}">
              <a16:creationId xmlns:a16="http://schemas.microsoft.com/office/drawing/2014/main" id="{4EF061BA-3BAC-B91B-D323-237926C41AE7}"/>
            </a:ext>
          </a:extLst>
        </p:cNvPr>
        <p:cNvGrpSpPr/>
        <p:nvPr/>
      </p:nvGrpSpPr>
      <p:grpSpPr>
        <a:xfrm>
          <a:off x="0" y="0"/>
          <a:ext cx="0" cy="0"/>
          <a:chOff x="0" y="0"/>
          <a:chExt cx="0" cy="0"/>
        </a:xfrm>
      </p:grpSpPr>
      <p:sp>
        <p:nvSpPr>
          <p:cNvPr id="10" name="Google Shape;130;p12">
            <a:extLst>
              <a:ext uri="{FF2B5EF4-FFF2-40B4-BE49-F238E27FC236}">
                <a16:creationId xmlns:a16="http://schemas.microsoft.com/office/drawing/2014/main" id="{67C6FA66-EFC2-4B11-BA67-02A45AF0DC2D}"/>
              </a:ext>
            </a:extLst>
          </p:cNvPr>
          <p:cNvSpPr/>
          <p:nvPr/>
        </p:nvSpPr>
        <p:spPr>
          <a:xfrm>
            <a:off x="0" y="0"/>
            <a:ext cx="12191999" cy="6857079"/>
          </a:xfrm>
          <a:prstGeom prst="rect">
            <a:avLst/>
          </a:prstGeom>
          <a:solidFill>
            <a:srgbClr val="48599F"/>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pic>
        <p:nvPicPr>
          <p:cNvPr id="8" name="Google Shape;51;p7">
            <a:extLst>
              <a:ext uri="{FF2B5EF4-FFF2-40B4-BE49-F238E27FC236}">
                <a16:creationId xmlns:a16="http://schemas.microsoft.com/office/drawing/2014/main" id="{1CDAD97F-32AB-93B9-2205-41CADB5D7EC0}"/>
              </a:ext>
            </a:extLst>
          </p:cNvPr>
          <p:cNvPicPr preferRelativeResize="0"/>
          <p:nvPr/>
        </p:nvPicPr>
        <p:blipFill>
          <a:blip r:embed="rId3">
            <a:alphaModFix/>
          </a:blip>
          <a:stretch>
            <a:fillRect/>
          </a:stretch>
        </p:blipFill>
        <p:spPr>
          <a:xfrm>
            <a:off x="362726" y="407613"/>
            <a:ext cx="1712962" cy="623977"/>
          </a:xfrm>
          <a:prstGeom prst="rect">
            <a:avLst/>
          </a:prstGeom>
          <a:noFill/>
          <a:ln>
            <a:noFill/>
          </a:ln>
        </p:spPr>
      </p:pic>
      <p:sp>
        <p:nvSpPr>
          <p:cNvPr id="9" name="Google Shape;124;p11">
            <a:extLst>
              <a:ext uri="{FF2B5EF4-FFF2-40B4-BE49-F238E27FC236}">
                <a16:creationId xmlns:a16="http://schemas.microsoft.com/office/drawing/2014/main" id="{E2E8C682-9E4E-A007-2555-4BE471D70C08}"/>
              </a:ext>
            </a:extLst>
          </p:cNvPr>
          <p:cNvSpPr txBox="1"/>
          <p:nvPr/>
        </p:nvSpPr>
        <p:spPr>
          <a:xfrm>
            <a:off x="1556003" y="2112347"/>
            <a:ext cx="9079992" cy="3175145"/>
          </a:xfrm>
          <a:prstGeom prst="rect">
            <a:avLst/>
          </a:prstGeom>
          <a:noFill/>
          <a:ln>
            <a:noFill/>
          </a:ln>
        </p:spPr>
        <p:txBody>
          <a:bodyPr spcFirstLastPara="1" wrap="square" lIns="0" tIns="36367"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16510" algn="ctr">
              <a:lnSpc>
                <a:spcPct val="115000"/>
              </a:lnSpc>
            </a:pPr>
            <a:r>
              <a:rPr lang="mk-MK" sz="6600" b="1" dirty="0">
                <a:solidFill>
                  <a:schemeClr val="bg1"/>
                </a:solidFill>
                <a:latin typeface="Tahoma"/>
                <a:ea typeface="Tahoma"/>
                <a:cs typeface="Tahoma"/>
                <a:sym typeface="Tahoma"/>
              </a:rPr>
              <a:t>Потенцијални закани на интернет</a:t>
            </a:r>
            <a:endParaRPr lang="mk-MK" sz="6600" b="1" dirty="0">
              <a:solidFill>
                <a:schemeClr val="bg1"/>
              </a:solidFill>
              <a:latin typeface="Tahoma"/>
              <a:ea typeface="Tahoma"/>
              <a:cs typeface="Tahoma"/>
            </a:endParaRPr>
          </a:p>
          <a:p>
            <a:pPr marL="16510" marR="0" lvl="0" indent="0" algn="ctr" rtl="0">
              <a:lnSpc>
                <a:spcPct val="115000"/>
              </a:lnSpc>
              <a:spcBef>
                <a:spcPts val="0"/>
              </a:spcBef>
              <a:spcAft>
                <a:spcPts val="0"/>
              </a:spcAft>
              <a:buNone/>
            </a:pPr>
            <a:endParaRPr lang="en-US" sz="2267" dirty="0">
              <a:solidFill>
                <a:srgbClr val="003563"/>
              </a:solidFill>
              <a:latin typeface="Arimo"/>
              <a:ea typeface="Arimo"/>
              <a:cs typeface="Arimo"/>
            </a:endParaRPr>
          </a:p>
          <a:p>
            <a:pPr marL="16510" marR="0" lvl="0" indent="0" algn="ctr" rtl="0">
              <a:lnSpc>
                <a:spcPct val="115000"/>
              </a:lnSpc>
              <a:spcBef>
                <a:spcPts val="0"/>
              </a:spcBef>
              <a:spcAft>
                <a:spcPts val="0"/>
              </a:spcAft>
              <a:buNone/>
            </a:pPr>
            <a:endParaRPr lang="en-US" sz="2267" dirty="0">
              <a:latin typeface="Arimo"/>
              <a:ea typeface="Arimo"/>
              <a:cs typeface="Arimo"/>
            </a:endParaRPr>
          </a:p>
        </p:txBody>
      </p:sp>
    </p:spTree>
    <p:extLst>
      <p:ext uri="{BB962C8B-B14F-4D97-AF65-F5344CB8AC3E}">
        <p14:creationId xmlns:p14="http://schemas.microsoft.com/office/powerpoint/2010/main" val="346445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2"/>
          <p:cNvSpPr/>
          <p:nvPr/>
        </p:nvSpPr>
        <p:spPr>
          <a:xfrm>
            <a:off x="10296145" y="0"/>
            <a:ext cx="1895854" cy="6858000"/>
          </a:xfrm>
          <a:prstGeom prst="rect">
            <a:avLst/>
          </a:prstGeom>
          <a:solidFill>
            <a:srgbClr val="48599F"/>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131" name="Google Shape;131;p12"/>
          <p:cNvSpPr txBox="1">
            <a:spLocks noGrp="1"/>
          </p:cNvSpPr>
          <p:nvPr>
            <p:ph type="title"/>
          </p:nvPr>
        </p:nvSpPr>
        <p:spPr>
          <a:xfrm>
            <a:off x="315053" y="1260699"/>
            <a:ext cx="6906360" cy="841283"/>
          </a:xfrm>
          <a:prstGeom prst="rect">
            <a:avLst/>
          </a:prstGeom>
          <a:noFill/>
          <a:ln>
            <a:noFill/>
          </a:ln>
        </p:spPr>
        <p:txBody>
          <a:bodyPr spcFirstLastPara="1" wrap="square" lIns="0" tIns="345467" rIns="0" bIns="0" anchor="t" anchorCtr="0">
            <a:spAutoFit/>
          </a:bodyPr>
          <a:lstStyle/>
          <a:p>
            <a:pPr marL="16510"/>
            <a:r>
              <a:rPr lang="mk-MK" sz="3200" dirty="0">
                <a:sym typeface="Arimo"/>
              </a:rPr>
              <a:t>Малициозен софтвер (Malware)</a:t>
            </a:r>
            <a:endParaRPr lang="en-US" dirty="0"/>
          </a:p>
        </p:txBody>
      </p:sp>
      <p:sp>
        <p:nvSpPr>
          <p:cNvPr id="134" name="Google Shape;134;p12"/>
          <p:cNvSpPr txBox="1"/>
          <p:nvPr/>
        </p:nvSpPr>
        <p:spPr>
          <a:xfrm>
            <a:off x="315047" y="2420592"/>
            <a:ext cx="9725065" cy="4105144"/>
          </a:xfrm>
          <a:prstGeom prst="rect">
            <a:avLst/>
          </a:prstGeom>
          <a:noFill/>
          <a:ln>
            <a:noFill/>
          </a:ln>
        </p:spPr>
        <p:txBody>
          <a:bodyPr spcFirstLastPara="1" wrap="square" lIns="0" tIns="36367" rIns="0" bIns="0" anchor="t" anchorCtr="0">
            <a:spAutoFit/>
          </a:bodyPr>
          <a:lstStyle/>
          <a:p>
            <a:r>
              <a:rPr lang="mk-MK" sz="2250" dirty="0">
                <a:solidFill>
                  <a:srgbClr val="003563"/>
                </a:solidFill>
                <a:ea typeface="+mn-lt"/>
                <a:cs typeface="+mn-lt"/>
                <a:sym typeface="Tahoma"/>
              </a:rPr>
              <a:t>Малициозниот софтвер, како што се вируси, тројанци и ransomware, може да ги зарази уредите и да ги оштети или заклучи вашите податоци, барајќи откуп за нивно враќање. Често се крие во сомнителни линкови, прилози во е-пошта или нелегални програми, и може да предизвика сериозни финансиски и технички проблеми. Особено е опасно кога се шират преку лажни апликации или веб-страници кои се преправаат дека се легитимни, па затоа е важно секогаш да ја проверувате автентичноста на изворите пред да кликнете или преземате нешто.</a:t>
            </a:r>
            <a:endParaRPr lang="en-US" dirty="0">
              <a:solidFill>
                <a:srgbClr val="003563"/>
              </a:solidFill>
              <a:ea typeface="+mn-lt"/>
              <a:cs typeface="+mn-lt"/>
            </a:endParaRPr>
          </a:p>
          <a:p>
            <a:br>
              <a:rPr lang="en-US" dirty="0">
                <a:sym typeface="Tahoma"/>
              </a:rPr>
            </a:br>
            <a:endParaRPr lang="en-US" dirty="0">
              <a:solidFill>
                <a:srgbClr val="003563"/>
              </a:solidFill>
              <a:cs typeface="Arial"/>
            </a:endParaRPr>
          </a:p>
          <a:p>
            <a:pPr marL="16510">
              <a:lnSpc>
                <a:spcPct val="114999"/>
              </a:lnSpc>
            </a:pPr>
            <a:endParaRPr lang="mk-MK" sz="2250" dirty="0">
              <a:solidFill>
                <a:srgbClr val="003563"/>
              </a:solidFill>
              <a:ea typeface="+mn-lt"/>
              <a:cs typeface="+mn-lt"/>
            </a:endParaRPr>
          </a:p>
        </p:txBody>
      </p:sp>
      <p:pic>
        <p:nvPicPr>
          <p:cNvPr id="136" name="Google Shape;136;p12"/>
          <p:cNvPicPr preferRelativeResize="0"/>
          <p:nvPr/>
        </p:nvPicPr>
        <p:blipFill>
          <a:blip r:embed="rId3">
            <a:extLst>
              <a:ext uri="{28A0092B-C50C-407E-A947-70E740481C1C}">
                <a14:useLocalDpi xmlns:a14="http://schemas.microsoft.com/office/drawing/2010/main" val="0"/>
              </a:ext>
            </a:extLst>
          </a:blip>
          <a:srcRect/>
          <a:stretch/>
        </p:blipFill>
        <p:spPr>
          <a:xfrm>
            <a:off x="224025" y="202560"/>
            <a:ext cx="1285399" cy="478207"/>
          </a:xfrm>
          <a:prstGeom prst="rect">
            <a:avLst/>
          </a:prstGeom>
          <a:noFill/>
          <a:ln>
            <a:noFill/>
          </a:ln>
        </p:spPr>
      </p:pic>
      <p:pic>
        <p:nvPicPr>
          <p:cNvPr id="138" name="Google Shape;138;p12"/>
          <p:cNvPicPr preferRelativeResize="0"/>
          <p:nvPr/>
        </p:nvPicPr>
        <p:blipFill rotWithShape="1">
          <a:blip r:embed="rId4">
            <a:alphaModFix/>
          </a:blip>
          <a:srcRect l="52224" t="5294" r="5331"/>
          <a:stretch/>
        </p:blipFill>
        <p:spPr>
          <a:xfrm rot="10800000">
            <a:off x="10550164" y="-149007"/>
            <a:ext cx="2604868" cy="6495135"/>
          </a:xfrm>
          <a:prstGeom prst="rect">
            <a:avLst/>
          </a:prstGeom>
          <a:noFill/>
          <a:ln>
            <a:noFill/>
          </a:ln>
        </p:spPr>
      </p:pic>
      <p:sp>
        <p:nvSpPr>
          <p:cNvPr id="3" name="Google Shape;60;p8">
            <a:extLst>
              <a:ext uri="{FF2B5EF4-FFF2-40B4-BE49-F238E27FC236}">
                <a16:creationId xmlns:a16="http://schemas.microsoft.com/office/drawing/2014/main" id="{CA1C9D11-79F4-E642-31DD-A7E2BDE58E0D}"/>
              </a:ext>
            </a:extLst>
          </p:cNvPr>
          <p:cNvSpPr/>
          <p:nvPr/>
        </p:nvSpPr>
        <p:spPr>
          <a:xfrm>
            <a:off x="0" y="6743699"/>
            <a:ext cx="12204192" cy="140933"/>
          </a:xfrm>
          <a:custGeom>
            <a:avLst/>
            <a:gdLst/>
            <a:ahLst/>
            <a:cxnLst/>
            <a:rect l="l" t="t" r="r" b="b"/>
            <a:pathLst>
              <a:path w="10058400" h="7772400" extrusionOk="0">
                <a:moveTo>
                  <a:pt x="10058400" y="0"/>
                </a:moveTo>
                <a:lnTo>
                  <a:pt x="0" y="0"/>
                </a:lnTo>
                <a:lnTo>
                  <a:pt x="0" y="7772400"/>
                </a:lnTo>
                <a:lnTo>
                  <a:pt x="10058400" y="7772400"/>
                </a:lnTo>
                <a:lnTo>
                  <a:pt x="10058400" y="0"/>
                </a:lnTo>
                <a:close/>
              </a:path>
            </a:pathLst>
          </a:custGeom>
          <a:solidFill>
            <a:srgbClr val="48599F"/>
          </a:solidFill>
          <a:ln>
            <a:noFill/>
          </a:ln>
        </p:spPr>
        <p:txBody>
          <a:bodyPr spcFirstLastPara="1" wrap="square" lIns="0" tIns="0" rIns="0" bIns="0" anchor="t" anchorCtr="0">
            <a:noAutofit/>
          </a:bodyPr>
          <a:lstStyle/>
          <a:p>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5D8ADE-7870-EC76-CCC2-D9D643EB97A8}"/>
              </a:ext>
            </a:extLst>
          </p:cNvPr>
          <p:cNvSpPr>
            <a:spLocks noGrp="1"/>
          </p:cNvSpPr>
          <p:nvPr>
            <p:ph type="title"/>
          </p:nvPr>
        </p:nvSpPr>
        <p:spPr>
          <a:xfrm>
            <a:off x="270957" y="2563339"/>
            <a:ext cx="4756202" cy="1730686"/>
          </a:xfrm>
          <a:solidFill>
            <a:schemeClr val="bg1"/>
          </a:solidFill>
        </p:spPr>
        <p:txBody>
          <a:bodyPr vert="horz" lIns="91440" tIns="45720" rIns="91440" bIns="45720" rtlCol="0" anchor="b">
            <a:normAutofit/>
          </a:bodyPr>
          <a:lstStyle/>
          <a:p>
            <a:pPr>
              <a:lnSpc>
                <a:spcPct val="90000"/>
              </a:lnSpc>
              <a:spcBef>
                <a:spcPct val="0"/>
              </a:spcBef>
            </a:pPr>
            <a:r>
              <a:rPr lang="en-US" sz="3200" kern="1200" dirty="0"/>
              <a:t>75% </a:t>
            </a:r>
            <a:r>
              <a:rPr lang="en-US" sz="3200" b="0" kern="1200" dirty="0" err="1"/>
              <a:t>од</a:t>
            </a:r>
            <a:r>
              <a:rPr lang="en-US" sz="3200" b="0" kern="1200" dirty="0"/>
              <a:t> </a:t>
            </a:r>
            <a:r>
              <a:rPr lang="en-US" sz="3200" b="0" kern="1200" dirty="0" err="1"/>
              <a:t>организациите</a:t>
            </a:r>
            <a:r>
              <a:rPr lang="en-US" sz="3200" b="0" kern="1200" dirty="0"/>
              <a:t> </a:t>
            </a:r>
            <a:r>
              <a:rPr lang="en-US" sz="3200" b="0" kern="1200" dirty="0" err="1"/>
              <a:t>претрпеле</a:t>
            </a:r>
            <a:r>
              <a:rPr lang="en-US" sz="3200" b="0" kern="1200" dirty="0"/>
              <a:t> </a:t>
            </a:r>
            <a:r>
              <a:rPr lang="en-US" sz="3200" b="0" kern="1200" dirty="0" err="1"/>
              <a:t>барем</a:t>
            </a:r>
            <a:r>
              <a:rPr lang="en-US" sz="3200" b="0" kern="1200" dirty="0"/>
              <a:t> </a:t>
            </a:r>
            <a:r>
              <a:rPr lang="en-US" sz="3200" b="0" kern="1200" dirty="0" err="1"/>
              <a:t>еден</a:t>
            </a:r>
            <a:r>
              <a:rPr lang="en-US" sz="3200" b="0" kern="1200" dirty="0"/>
              <a:t> ransomware </a:t>
            </a:r>
            <a:r>
              <a:rPr lang="en-US" sz="3200" b="0" kern="1200" dirty="0" err="1"/>
              <a:t>напад</a:t>
            </a:r>
          </a:p>
        </p:txBody>
      </p:sp>
      <p:grpSp>
        <p:nvGrpSpPr>
          <p:cNvPr id="18" name="Group 1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879501"/>
            <a:chOff x="329184" y="1"/>
            <a:chExt cx="524256" cy="5879501"/>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solidFill>
              <a:srgbClr val="215F9A"/>
            </a:solidFill>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879501"/>
            </a:xfrm>
            <a:prstGeom prst="rect">
              <a:avLst/>
            </a:prstGeom>
            <a:solidFill>
              <a:srgbClr val="215F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ransomware attacks&#10;&#10;AI-generated content may be incorrect.">
            <a:extLst>
              <a:ext uri="{FF2B5EF4-FFF2-40B4-BE49-F238E27FC236}">
                <a16:creationId xmlns:a16="http://schemas.microsoft.com/office/drawing/2014/main" id="{55B076D5-17BA-537E-8EDF-17287F511DF0}"/>
              </a:ext>
            </a:extLst>
          </p:cNvPr>
          <p:cNvPicPr>
            <a:picLocks noChangeAspect="1"/>
          </p:cNvPicPr>
          <p:nvPr/>
        </p:nvPicPr>
        <p:blipFill>
          <a:blip r:embed="rId2"/>
          <a:stretch>
            <a:fillRect/>
          </a:stretch>
        </p:blipFill>
        <p:spPr>
          <a:xfrm>
            <a:off x="5580029" y="1917252"/>
            <a:ext cx="5715093" cy="2800396"/>
          </a:xfrm>
          <a:prstGeom prst="rect">
            <a:avLst/>
          </a:prstGeom>
        </p:spPr>
      </p:pic>
      <p:pic>
        <p:nvPicPr>
          <p:cNvPr id="8" name="Google Shape;51;p7" descr="A logo with a black background&#10;&#10;AI-generated content may be incorrect.">
            <a:extLst>
              <a:ext uri="{FF2B5EF4-FFF2-40B4-BE49-F238E27FC236}">
                <a16:creationId xmlns:a16="http://schemas.microsoft.com/office/drawing/2014/main" id="{5637A281-2CAE-A809-CBFB-626EDD2E6E7F}"/>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365007" y="407613"/>
            <a:ext cx="1338291" cy="488499"/>
          </a:xfrm>
          <a:prstGeom prst="rect">
            <a:avLst/>
          </a:prstGeom>
          <a:noFill/>
          <a:ln>
            <a:noFill/>
          </a:ln>
        </p:spPr>
      </p:pic>
    </p:spTree>
    <p:extLst>
      <p:ext uri="{BB962C8B-B14F-4D97-AF65-F5344CB8AC3E}">
        <p14:creationId xmlns:p14="http://schemas.microsoft.com/office/powerpoint/2010/main" val="4134341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BE8DB57B-EC93-6106-15C3-9A3C6F407B1F}"/>
            </a:ext>
          </a:extLst>
        </p:cNvPr>
        <p:cNvGrpSpPr/>
        <p:nvPr/>
      </p:nvGrpSpPr>
      <p:grpSpPr>
        <a:xfrm>
          <a:off x="0" y="0"/>
          <a:ext cx="0" cy="0"/>
          <a:chOff x="0" y="0"/>
          <a:chExt cx="0" cy="0"/>
        </a:xfrm>
      </p:grpSpPr>
      <p:sp>
        <p:nvSpPr>
          <p:cNvPr id="130" name="Google Shape;130;p12">
            <a:extLst>
              <a:ext uri="{FF2B5EF4-FFF2-40B4-BE49-F238E27FC236}">
                <a16:creationId xmlns:a16="http://schemas.microsoft.com/office/drawing/2014/main" id="{2D2C0509-5FB8-5BBB-070D-516B50505644}"/>
              </a:ext>
            </a:extLst>
          </p:cNvPr>
          <p:cNvSpPr/>
          <p:nvPr/>
        </p:nvSpPr>
        <p:spPr>
          <a:xfrm>
            <a:off x="-1" y="0"/>
            <a:ext cx="2670049" cy="6858000"/>
          </a:xfrm>
          <a:prstGeom prst="rect">
            <a:avLst/>
          </a:prstGeom>
          <a:solidFill>
            <a:srgbClr val="48599F"/>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131" name="Google Shape;131;p12">
            <a:extLst>
              <a:ext uri="{FF2B5EF4-FFF2-40B4-BE49-F238E27FC236}">
                <a16:creationId xmlns:a16="http://schemas.microsoft.com/office/drawing/2014/main" id="{C3C44D77-E498-87F5-81A5-4C30C622D3CC}"/>
              </a:ext>
            </a:extLst>
          </p:cNvPr>
          <p:cNvSpPr txBox="1">
            <a:spLocks noGrp="1"/>
          </p:cNvSpPr>
          <p:nvPr>
            <p:ph type="title"/>
          </p:nvPr>
        </p:nvSpPr>
        <p:spPr>
          <a:xfrm>
            <a:off x="5706715" y="1021604"/>
            <a:ext cx="5986525" cy="841283"/>
          </a:xfrm>
          <a:prstGeom prst="rect">
            <a:avLst/>
          </a:prstGeom>
          <a:noFill/>
          <a:ln>
            <a:noFill/>
          </a:ln>
        </p:spPr>
        <p:txBody>
          <a:bodyPr spcFirstLastPara="1" wrap="square" lIns="0" tIns="345467" rIns="0" bIns="0" anchor="t" anchorCtr="0">
            <a:spAutoFit/>
          </a:bodyPr>
          <a:lstStyle/>
          <a:p>
            <a:pPr marL="16510" algn="r"/>
            <a:r>
              <a:rPr lang="mk-MK" sz="3200" dirty="0" err="1">
                <a:sym typeface="Arimo"/>
              </a:rPr>
              <a:t>Фишинг</a:t>
            </a:r>
            <a:r>
              <a:rPr lang="mk-MK" sz="3200" dirty="0">
                <a:sym typeface="Arimo"/>
              </a:rPr>
              <a:t> напади</a:t>
            </a:r>
            <a:endParaRPr lang="en-US" dirty="0"/>
          </a:p>
        </p:txBody>
      </p:sp>
      <p:sp>
        <p:nvSpPr>
          <p:cNvPr id="134" name="Google Shape;134;p12">
            <a:extLst>
              <a:ext uri="{FF2B5EF4-FFF2-40B4-BE49-F238E27FC236}">
                <a16:creationId xmlns:a16="http://schemas.microsoft.com/office/drawing/2014/main" id="{115CDAAF-273E-2CFA-9FE1-DA9D21228019}"/>
              </a:ext>
            </a:extLst>
          </p:cNvPr>
          <p:cNvSpPr txBox="1"/>
          <p:nvPr/>
        </p:nvSpPr>
        <p:spPr>
          <a:xfrm>
            <a:off x="6025896" y="2126747"/>
            <a:ext cx="5767709" cy="3620395"/>
          </a:xfrm>
          <a:prstGeom prst="rect">
            <a:avLst/>
          </a:prstGeom>
          <a:noFill/>
          <a:ln>
            <a:noFill/>
          </a:ln>
        </p:spPr>
        <p:txBody>
          <a:bodyPr spcFirstLastPara="1" wrap="square" lIns="0" tIns="36367" rIns="0" bIns="0" anchor="t" anchorCtr="0">
            <a:spAutoFit/>
          </a:bodyPr>
          <a:lstStyle/>
          <a:p>
            <a:pPr marL="16510" algn="r">
              <a:lnSpc>
                <a:spcPct val="114999"/>
              </a:lnSpc>
            </a:pPr>
            <a:r>
              <a:rPr lang="mk-MK" sz="2250" dirty="0">
                <a:solidFill>
                  <a:srgbClr val="003563"/>
                </a:solidFill>
                <a:ea typeface="+mn-lt"/>
                <a:cs typeface="+mn-lt"/>
                <a:sym typeface="Tahoma"/>
              </a:rPr>
              <a:t>Фишинг нападите се најчестиот облик на онлајн измами, при што напаѓачите создаваат лажни веб-страници или пораки кои изгледаат автентично. </a:t>
            </a:r>
            <a:endParaRPr lang="en-US" sz="2250" dirty="0">
              <a:solidFill>
                <a:srgbClr val="003563"/>
              </a:solidFill>
              <a:ea typeface="+mn-lt"/>
              <a:cs typeface="+mn-lt"/>
              <a:sym typeface="Tahoma"/>
            </a:endParaRPr>
          </a:p>
          <a:p>
            <a:pPr marL="16510" algn="r">
              <a:lnSpc>
                <a:spcPct val="114999"/>
              </a:lnSpc>
            </a:pPr>
            <a:endParaRPr lang="en-US" sz="2250" dirty="0">
              <a:solidFill>
                <a:srgbClr val="003563"/>
              </a:solidFill>
              <a:ea typeface="+mn-lt"/>
              <a:cs typeface="+mn-lt"/>
              <a:sym typeface="Tahoma"/>
            </a:endParaRPr>
          </a:p>
          <a:p>
            <a:pPr marL="16510" algn="r">
              <a:lnSpc>
                <a:spcPct val="114999"/>
              </a:lnSpc>
            </a:pPr>
            <a:r>
              <a:rPr lang="mk-MK" sz="2250" dirty="0">
                <a:solidFill>
                  <a:srgbClr val="003563"/>
                </a:solidFill>
                <a:ea typeface="+mn-lt"/>
                <a:cs typeface="+mn-lt"/>
                <a:sym typeface="Tahoma"/>
              </a:rPr>
              <a:t>Главната цел е да ги натераат жртвите да внесат лични податоци, како кориснички имиња, лозинки или банкарски детали, што потоа може да се злоупотребат.</a:t>
            </a:r>
            <a:endParaRPr lang="en-US" dirty="0"/>
          </a:p>
        </p:txBody>
      </p:sp>
      <p:pic>
        <p:nvPicPr>
          <p:cNvPr id="136" name="Google Shape;136;p12">
            <a:extLst>
              <a:ext uri="{FF2B5EF4-FFF2-40B4-BE49-F238E27FC236}">
                <a16:creationId xmlns:a16="http://schemas.microsoft.com/office/drawing/2014/main" id="{9687C921-42F6-82A3-49FA-8C5A0FA47546}"/>
              </a:ext>
            </a:extLst>
          </p:cNvPr>
          <p:cNvPicPr preferRelativeResize="0"/>
          <p:nvPr/>
        </p:nvPicPr>
        <p:blipFill>
          <a:blip r:embed="rId3">
            <a:alphaModFix/>
          </a:blip>
          <a:stretch>
            <a:fillRect/>
          </a:stretch>
        </p:blipFill>
        <p:spPr>
          <a:xfrm>
            <a:off x="589367" y="452568"/>
            <a:ext cx="1285399" cy="479233"/>
          </a:xfrm>
          <a:prstGeom prst="rect">
            <a:avLst/>
          </a:prstGeom>
          <a:noFill/>
          <a:ln>
            <a:noFill/>
          </a:ln>
        </p:spPr>
      </p:pic>
      <p:pic>
        <p:nvPicPr>
          <p:cNvPr id="3" name="Picture 2" descr="A hand holding a tool&#10;&#10;Description automatically generated">
            <a:extLst>
              <a:ext uri="{FF2B5EF4-FFF2-40B4-BE49-F238E27FC236}">
                <a16:creationId xmlns:a16="http://schemas.microsoft.com/office/drawing/2014/main" id="{E7917727-B2B3-CAAD-7050-F969E0E28A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395" y="1795359"/>
            <a:ext cx="5522167" cy="3620395"/>
          </a:xfrm>
          <a:prstGeom prst="rect">
            <a:avLst/>
          </a:prstGeom>
        </p:spPr>
      </p:pic>
    </p:spTree>
    <p:extLst>
      <p:ext uri="{BB962C8B-B14F-4D97-AF65-F5344CB8AC3E}">
        <p14:creationId xmlns:p14="http://schemas.microsoft.com/office/powerpoint/2010/main" val="1851517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a:extLst>
            <a:ext uri="{FF2B5EF4-FFF2-40B4-BE49-F238E27FC236}">
              <a16:creationId xmlns:a16="http://schemas.microsoft.com/office/drawing/2014/main" id="{52C3F6F2-4687-7073-597D-9F650A9D4E7E}"/>
            </a:ext>
          </a:extLst>
        </p:cNvPr>
        <p:cNvGrpSpPr/>
        <p:nvPr/>
      </p:nvGrpSpPr>
      <p:grpSpPr>
        <a:xfrm>
          <a:off x="0" y="0"/>
          <a:ext cx="0" cy="0"/>
          <a:chOff x="0" y="0"/>
          <a:chExt cx="0" cy="0"/>
        </a:xfrm>
      </p:grpSpPr>
      <p:sp>
        <p:nvSpPr>
          <p:cNvPr id="130" name="Google Shape;130;p12">
            <a:extLst>
              <a:ext uri="{FF2B5EF4-FFF2-40B4-BE49-F238E27FC236}">
                <a16:creationId xmlns:a16="http://schemas.microsoft.com/office/drawing/2014/main" id="{ED2C7B76-6ED1-54B9-3B23-0C7699C1A10B}"/>
              </a:ext>
            </a:extLst>
          </p:cNvPr>
          <p:cNvSpPr/>
          <p:nvPr/>
        </p:nvSpPr>
        <p:spPr>
          <a:xfrm>
            <a:off x="10360152" y="0"/>
            <a:ext cx="1831846" cy="6858000"/>
          </a:xfrm>
          <a:prstGeom prst="rect">
            <a:avLst/>
          </a:prstGeom>
          <a:solidFill>
            <a:srgbClr val="48599F"/>
          </a:solidFill>
          <a:ln>
            <a:noFill/>
          </a:ln>
        </p:spPr>
        <p:txBody>
          <a:bodyPr spcFirstLastPara="1" wrap="square" lIns="121900" tIns="121900" rIns="121900" bIns="121900" anchor="ctr" anchorCtr="0">
            <a:noAutofit/>
          </a:bodyPr>
          <a:lstStyle/>
          <a:p>
            <a:pPr algn="ctr"/>
            <a:endParaRPr sz="2400">
              <a:latin typeface="Calibri"/>
              <a:ea typeface="Calibri"/>
              <a:cs typeface="Calibri"/>
              <a:sym typeface="Calibri"/>
            </a:endParaRPr>
          </a:p>
        </p:txBody>
      </p:sp>
      <p:sp>
        <p:nvSpPr>
          <p:cNvPr id="131" name="Google Shape;131;p12">
            <a:extLst>
              <a:ext uri="{FF2B5EF4-FFF2-40B4-BE49-F238E27FC236}">
                <a16:creationId xmlns:a16="http://schemas.microsoft.com/office/drawing/2014/main" id="{54B50E50-EE57-93C1-EABA-852F0339606A}"/>
              </a:ext>
            </a:extLst>
          </p:cNvPr>
          <p:cNvSpPr txBox="1">
            <a:spLocks noGrp="1"/>
          </p:cNvSpPr>
          <p:nvPr>
            <p:ph type="title"/>
          </p:nvPr>
        </p:nvSpPr>
        <p:spPr>
          <a:xfrm>
            <a:off x="421934" y="1357269"/>
            <a:ext cx="8148524" cy="841283"/>
          </a:xfrm>
          <a:prstGeom prst="rect">
            <a:avLst/>
          </a:prstGeom>
          <a:noFill/>
          <a:ln>
            <a:noFill/>
          </a:ln>
        </p:spPr>
        <p:txBody>
          <a:bodyPr spcFirstLastPara="1" wrap="square" lIns="0" tIns="345467" rIns="0" bIns="0" anchor="t" anchorCtr="0">
            <a:spAutoFit/>
          </a:bodyPr>
          <a:lstStyle/>
          <a:p>
            <a:pPr marL="16510"/>
            <a:r>
              <a:rPr lang="mk-MK" sz="3200" dirty="0">
                <a:sym typeface="Arimo"/>
              </a:rPr>
              <a:t>Како да препознаете </a:t>
            </a:r>
            <a:r>
              <a:rPr lang="mk-MK" sz="3200" dirty="0" err="1">
                <a:sym typeface="Arimo"/>
              </a:rPr>
              <a:t>фишинг</a:t>
            </a:r>
            <a:r>
              <a:rPr lang="mk-MK" sz="3200" dirty="0">
                <a:sym typeface="Arimo"/>
              </a:rPr>
              <a:t> напад</a:t>
            </a:r>
            <a:endParaRPr lang="en-US" dirty="0"/>
          </a:p>
        </p:txBody>
      </p:sp>
      <p:pic>
        <p:nvPicPr>
          <p:cNvPr id="136" name="Google Shape;136;p12">
            <a:extLst>
              <a:ext uri="{FF2B5EF4-FFF2-40B4-BE49-F238E27FC236}">
                <a16:creationId xmlns:a16="http://schemas.microsoft.com/office/drawing/2014/main" id="{66B0F86B-F84A-19EE-2902-D77AEE93975B}"/>
              </a:ext>
            </a:extLst>
          </p:cNvPr>
          <p:cNvPicPr preferRelativeResize="0"/>
          <p:nvPr/>
        </p:nvPicPr>
        <p:blipFill>
          <a:blip r:embed="rId3">
            <a:extLst>
              <a:ext uri="{28A0092B-C50C-407E-A947-70E740481C1C}">
                <a14:useLocalDpi xmlns:a14="http://schemas.microsoft.com/office/drawing/2010/main" val="0"/>
              </a:ext>
            </a:extLst>
          </a:blip>
          <a:srcRect/>
          <a:stretch/>
        </p:blipFill>
        <p:spPr>
          <a:xfrm>
            <a:off x="224025" y="202560"/>
            <a:ext cx="1285399" cy="478207"/>
          </a:xfrm>
          <a:prstGeom prst="rect">
            <a:avLst/>
          </a:prstGeom>
          <a:noFill/>
          <a:ln>
            <a:noFill/>
          </a:ln>
        </p:spPr>
      </p:pic>
      <p:pic>
        <p:nvPicPr>
          <p:cNvPr id="138" name="Google Shape;138;p12">
            <a:extLst>
              <a:ext uri="{FF2B5EF4-FFF2-40B4-BE49-F238E27FC236}">
                <a16:creationId xmlns:a16="http://schemas.microsoft.com/office/drawing/2014/main" id="{98D7209F-3FBC-65EF-4980-ED3BDED44C01}"/>
              </a:ext>
            </a:extLst>
          </p:cNvPr>
          <p:cNvPicPr preferRelativeResize="0"/>
          <p:nvPr/>
        </p:nvPicPr>
        <p:blipFill rotWithShape="1">
          <a:blip r:embed="rId4">
            <a:alphaModFix/>
          </a:blip>
          <a:srcRect l="52224" t="5294" r="5331"/>
          <a:stretch/>
        </p:blipFill>
        <p:spPr>
          <a:xfrm rot="10800000">
            <a:off x="10550164" y="-149007"/>
            <a:ext cx="2604868" cy="6495135"/>
          </a:xfrm>
          <a:prstGeom prst="rect">
            <a:avLst/>
          </a:prstGeom>
          <a:noFill/>
          <a:ln>
            <a:noFill/>
          </a:ln>
        </p:spPr>
      </p:pic>
      <p:sp>
        <p:nvSpPr>
          <p:cNvPr id="3" name="Google Shape;60;p8">
            <a:extLst>
              <a:ext uri="{FF2B5EF4-FFF2-40B4-BE49-F238E27FC236}">
                <a16:creationId xmlns:a16="http://schemas.microsoft.com/office/drawing/2014/main" id="{76BDBBD7-CC4C-5C54-1843-DAB88BF0361B}"/>
              </a:ext>
            </a:extLst>
          </p:cNvPr>
          <p:cNvSpPr/>
          <p:nvPr/>
        </p:nvSpPr>
        <p:spPr>
          <a:xfrm>
            <a:off x="0" y="6743699"/>
            <a:ext cx="12204192" cy="140933"/>
          </a:xfrm>
          <a:custGeom>
            <a:avLst/>
            <a:gdLst/>
            <a:ahLst/>
            <a:cxnLst/>
            <a:rect l="l" t="t" r="r" b="b"/>
            <a:pathLst>
              <a:path w="10058400" h="7772400" extrusionOk="0">
                <a:moveTo>
                  <a:pt x="10058400" y="0"/>
                </a:moveTo>
                <a:lnTo>
                  <a:pt x="0" y="0"/>
                </a:lnTo>
                <a:lnTo>
                  <a:pt x="0" y="7772400"/>
                </a:lnTo>
                <a:lnTo>
                  <a:pt x="10058400" y="7772400"/>
                </a:lnTo>
                <a:lnTo>
                  <a:pt x="10058400" y="0"/>
                </a:lnTo>
                <a:close/>
              </a:path>
            </a:pathLst>
          </a:custGeom>
          <a:solidFill>
            <a:srgbClr val="48599F"/>
          </a:solidFill>
          <a:ln>
            <a:noFill/>
          </a:ln>
        </p:spPr>
        <p:txBody>
          <a:bodyPr spcFirstLastPara="1" wrap="square" lIns="0" tIns="0" rIns="0" bIns="0" anchor="t" anchorCtr="0">
            <a:noAutofit/>
          </a:bodyPr>
          <a:lstStyle/>
          <a:p>
            <a:endParaRPr sz="1600"/>
          </a:p>
        </p:txBody>
      </p:sp>
      <p:sp>
        <p:nvSpPr>
          <p:cNvPr id="6" name="TextBox 5">
            <a:extLst>
              <a:ext uri="{FF2B5EF4-FFF2-40B4-BE49-F238E27FC236}">
                <a16:creationId xmlns:a16="http://schemas.microsoft.com/office/drawing/2014/main" id="{52CC7F6B-4EA8-5BFA-0750-57A1E455DD9A}"/>
              </a:ext>
            </a:extLst>
          </p:cNvPr>
          <p:cNvSpPr txBox="1"/>
          <p:nvPr/>
        </p:nvSpPr>
        <p:spPr>
          <a:xfrm>
            <a:off x="4773368" y="2596123"/>
            <a:ext cx="5492294" cy="1200329"/>
          </a:xfrm>
          <a:prstGeom prst="rect">
            <a:avLst/>
          </a:prstGeom>
          <a:noFill/>
        </p:spPr>
        <p:txBody>
          <a:bodyPr wrap="square">
            <a:spAutoFit/>
          </a:bodyPr>
          <a:lstStyle/>
          <a:p>
            <a:r>
              <a:rPr lang="mk-MK" dirty="0">
                <a:solidFill>
                  <a:srgbClr val="003563"/>
                </a:solidFill>
                <a:ea typeface="+mn-lt"/>
                <a:cs typeface="+mn-lt"/>
                <a:sym typeface="Tahoma"/>
              </a:rPr>
              <a:t>Проверете ги URL-адресите за необични домени или правописни грешки, бидејќи напаѓачите често користат лажни адреси кои личат на официјални. </a:t>
            </a:r>
            <a:endParaRPr lang="en-US" dirty="0"/>
          </a:p>
        </p:txBody>
      </p:sp>
      <p:sp>
        <p:nvSpPr>
          <p:cNvPr id="8" name="TextBox 7">
            <a:extLst>
              <a:ext uri="{FF2B5EF4-FFF2-40B4-BE49-F238E27FC236}">
                <a16:creationId xmlns:a16="http://schemas.microsoft.com/office/drawing/2014/main" id="{E7B8AD24-4A9F-88F4-9B6C-9363A91AC1BA}"/>
              </a:ext>
            </a:extLst>
          </p:cNvPr>
          <p:cNvSpPr txBox="1"/>
          <p:nvPr/>
        </p:nvSpPr>
        <p:spPr>
          <a:xfrm>
            <a:off x="4773368" y="4029380"/>
            <a:ext cx="5574590" cy="1200329"/>
          </a:xfrm>
          <a:prstGeom prst="rect">
            <a:avLst/>
          </a:prstGeom>
          <a:noFill/>
        </p:spPr>
        <p:txBody>
          <a:bodyPr wrap="square">
            <a:spAutoFit/>
          </a:bodyPr>
          <a:lstStyle/>
          <a:p>
            <a:r>
              <a:rPr lang="mk-MK" sz="1800" dirty="0">
                <a:solidFill>
                  <a:srgbClr val="003563"/>
                </a:solidFill>
                <a:ea typeface="+mn-lt"/>
                <a:cs typeface="+mn-lt"/>
                <a:sym typeface="Tahoma"/>
              </a:rPr>
              <a:t>Ако сомневате, секогаш контактирајте ја компанијата или лицето директно преку официјален канал за да ја потврдите автентичноста на пораката.</a:t>
            </a:r>
            <a:endParaRPr lang="en-US" dirty="0"/>
          </a:p>
        </p:txBody>
      </p:sp>
      <p:pic>
        <p:nvPicPr>
          <p:cNvPr id="12" name="Picture 11">
            <a:extLst>
              <a:ext uri="{FF2B5EF4-FFF2-40B4-BE49-F238E27FC236}">
                <a16:creationId xmlns:a16="http://schemas.microsoft.com/office/drawing/2014/main" id="{B4700433-EF42-22E5-26DF-59E060A51F78}"/>
              </a:ext>
            </a:extLst>
          </p:cNvPr>
          <p:cNvPicPr>
            <a:picLocks noChangeAspect="1"/>
          </p:cNvPicPr>
          <p:nvPr/>
        </p:nvPicPr>
        <p:blipFill>
          <a:blip r:embed="rId5"/>
          <a:stretch>
            <a:fillRect/>
          </a:stretch>
        </p:blipFill>
        <p:spPr>
          <a:xfrm>
            <a:off x="361449" y="2482600"/>
            <a:ext cx="4058570" cy="2903830"/>
          </a:xfrm>
          <a:prstGeom prst="rect">
            <a:avLst/>
          </a:prstGeom>
        </p:spPr>
      </p:pic>
    </p:spTree>
    <p:extLst>
      <p:ext uri="{BB962C8B-B14F-4D97-AF65-F5344CB8AC3E}">
        <p14:creationId xmlns:p14="http://schemas.microsoft.com/office/powerpoint/2010/main" val="323147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rgbClr val="4859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FD6C8-38B8-FD6A-5B00-111990D542EE}"/>
              </a:ext>
            </a:extLst>
          </p:cNvPr>
          <p:cNvSpPr>
            <a:spLocks noGrp="1"/>
          </p:cNvSpPr>
          <p:nvPr>
            <p:ph type="title"/>
          </p:nvPr>
        </p:nvSpPr>
        <p:spPr>
          <a:xfrm>
            <a:off x="233747" y="2191958"/>
            <a:ext cx="4143274" cy="1702942"/>
          </a:xfrm>
        </p:spPr>
        <p:txBody>
          <a:bodyPr vert="horz" lIns="91440" tIns="45720" rIns="91440" bIns="45720" rtlCol="0" anchor="b">
            <a:normAutofit/>
          </a:bodyPr>
          <a:lstStyle/>
          <a:p>
            <a:pPr algn="ctr">
              <a:lnSpc>
                <a:spcPct val="90000"/>
              </a:lnSpc>
              <a:spcBef>
                <a:spcPct val="0"/>
              </a:spcBef>
            </a:pPr>
            <a:r>
              <a:rPr lang="en-US" sz="3200" kern="1200" err="1">
                <a:solidFill>
                  <a:schemeClr val="bg1"/>
                </a:solidFill>
                <a:latin typeface="+mj-lt"/>
                <a:ea typeface="+mj-ea"/>
                <a:cs typeface="+mj-cs"/>
              </a:rPr>
              <a:t>Опасност</a:t>
            </a:r>
            <a:r>
              <a:rPr lang="en-US" sz="3200" kern="1200" dirty="0">
                <a:solidFill>
                  <a:schemeClr val="bg1"/>
                </a:solidFill>
                <a:latin typeface="+mj-lt"/>
                <a:ea typeface="+mj-ea"/>
                <a:cs typeface="+mj-cs"/>
              </a:rPr>
              <a:t> </a:t>
            </a:r>
            <a:r>
              <a:rPr lang="en-US" sz="3200" kern="1200" err="1">
                <a:solidFill>
                  <a:schemeClr val="bg1"/>
                </a:solidFill>
                <a:latin typeface="+mj-lt"/>
                <a:ea typeface="+mj-ea"/>
                <a:cs typeface="+mj-cs"/>
              </a:rPr>
              <a:t>од</a:t>
            </a:r>
            <a:r>
              <a:rPr lang="en-US" sz="3200" kern="1200" dirty="0">
                <a:solidFill>
                  <a:schemeClr val="bg1"/>
                </a:solidFill>
                <a:latin typeface="+mj-lt"/>
                <a:ea typeface="+mj-ea"/>
                <a:cs typeface="+mj-cs"/>
              </a:rPr>
              <a:t> </a:t>
            </a:r>
            <a:r>
              <a:rPr lang="en-US" sz="3200" kern="1200" err="1">
                <a:solidFill>
                  <a:schemeClr val="bg1"/>
                </a:solidFill>
                <a:latin typeface="+mj-lt"/>
                <a:ea typeface="+mj-ea"/>
                <a:cs typeface="+mj-cs"/>
              </a:rPr>
              <a:t>малициозни</a:t>
            </a:r>
            <a:r>
              <a:rPr lang="en-US" sz="3200" kern="1200" dirty="0">
                <a:solidFill>
                  <a:schemeClr val="bg1"/>
                </a:solidFill>
                <a:latin typeface="+mj-lt"/>
                <a:ea typeface="+mj-ea"/>
                <a:cs typeface="+mj-cs"/>
              </a:rPr>
              <a:t> </a:t>
            </a:r>
            <a:r>
              <a:rPr lang="en-US" sz="3200" kern="1200" err="1">
                <a:solidFill>
                  <a:schemeClr val="bg1"/>
                </a:solidFill>
                <a:latin typeface="+mj-lt"/>
                <a:ea typeface="+mj-ea"/>
                <a:cs typeface="+mj-cs"/>
              </a:rPr>
              <a:t>линкови</a:t>
            </a:r>
            <a:endParaRPr lang="en-US" sz="3200" kern="1200">
              <a:solidFill>
                <a:schemeClr val="bg1"/>
              </a:solidFill>
              <a:latin typeface="+mj-lt"/>
              <a:ea typeface="+mj-ea"/>
              <a:cs typeface="Arial"/>
            </a:endParaRPr>
          </a:p>
        </p:txBody>
      </p:sp>
      <p:pic>
        <p:nvPicPr>
          <p:cNvPr id="4" name="Picture 3" descr="A graph of a number of links receiving lead to a maldiction&#10;&#10;AI-generated content may be incorrect.">
            <a:extLst>
              <a:ext uri="{FF2B5EF4-FFF2-40B4-BE49-F238E27FC236}">
                <a16:creationId xmlns:a16="http://schemas.microsoft.com/office/drawing/2014/main" id="{0FA63D83-464E-CB1A-D0E7-1BF4BCAE4B72}"/>
              </a:ext>
            </a:extLst>
          </p:cNvPr>
          <p:cNvPicPr>
            <a:picLocks noChangeAspect="1"/>
          </p:cNvPicPr>
          <p:nvPr/>
        </p:nvPicPr>
        <p:blipFill>
          <a:blip r:embed="rId2"/>
          <a:stretch>
            <a:fillRect/>
          </a:stretch>
        </p:blipFill>
        <p:spPr>
          <a:xfrm>
            <a:off x="5047488" y="1635658"/>
            <a:ext cx="6799399" cy="3586683"/>
          </a:xfrm>
          <a:prstGeom prst="rect">
            <a:avLst/>
          </a:prstGeom>
        </p:spPr>
      </p:pic>
      <p:pic>
        <p:nvPicPr>
          <p:cNvPr id="6" name="Google Shape;136;p12">
            <a:extLst>
              <a:ext uri="{FF2B5EF4-FFF2-40B4-BE49-F238E27FC236}">
                <a16:creationId xmlns:a16="http://schemas.microsoft.com/office/drawing/2014/main" id="{D95D2330-0049-B6C9-73C9-11DC33CA7743}"/>
              </a:ext>
            </a:extLst>
          </p:cNvPr>
          <p:cNvPicPr preferRelativeResize="0"/>
          <p:nvPr/>
        </p:nvPicPr>
        <p:blipFill>
          <a:blip r:embed="rId3">
            <a:alphaModFix/>
          </a:blip>
          <a:stretch>
            <a:fillRect/>
          </a:stretch>
        </p:blipFill>
        <p:spPr>
          <a:xfrm>
            <a:off x="589367" y="452568"/>
            <a:ext cx="1285399" cy="479233"/>
          </a:xfrm>
          <a:prstGeom prst="rect">
            <a:avLst/>
          </a:prstGeom>
          <a:noFill/>
          <a:ln>
            <a:noFill/>
          </a:ln>
        </p:spPr>
      </p:pic>
    </p:spTree>
    <p:extLst>
      <p:ext uri="{BB962C8B-B14F-4D97-AF65-F5344CB8AC3E}">
        <p14:creationId xmlns:p14="http://schemas.microsoft.com/office/powerpoint/2010/main" val="2830065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591</TotalTime>
  <Words>1807</Words>
  <Application>Microsoft Office PowerPoint</Application>
  <PresentationFormat>Widescreen</PresentationFormat>
  <Paragraphs>93</Paragraphs>
  <Slides>36</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Aptos</vt:lpstr>
      <vt:lpstr>Aptos Display</vt:lpstr>
      <vt:lpstr>Arial</vt:lpstr>
      <vt:lpstr>Arimo</vt:lpstr>
      <vt:lpstr>Calibri</vt:lpstr>
      <vt:lpstr>Tahoma</vt:lpstr>
      <vt:lpstr>Wingdings</vt:lpstr>
      <vt:lpstr>Office Theme</vt:lpstr>
      <vt:lpstr>Office Theme</vt:lpstr>
      <vt:lpstr>PowerPoint Presentation</vt:lpstr>
      <vt:lpstr>PowerPoint Presentation</vt:lpstr>
      <vt:lpstr>Број на сајбер-напади во изминатите години</vt:lpstr>
      <vt:lpstr>PowerPoint Presentation</vt:lpstr>
      <vt:lpstr>Малициозен софтвер (Malware)</vt:lpstr>
      <vt:lpstr>75% од организациите претрпеле барем еден ransomware напад</vt:lpstr>
      <vt:lpstr>Фишинг напади</vt:lpstr>
      <vt:lpstr>Како да препознаете фишинг напад</vt:lpstr>
      <vt:lpstr>Опасност од малициозни линкови</vt:lpstr>
      <vt:lpstr>PowerPoint Presentation</vt:lpstr>
      <vt:lpstr>PowerPoint Presentation</vt:lpstr>
      <vt:lpstr>Злоупотреба на приватноста</vt:lpstr>
      <vt:lpstr>Кражба на идентитет</vt:lpstr>
      <vt:lpstr>Најчести видови на сајбер-напади</vt:lpstr>
      <vt:lpstr>PowerPoint Presentation</vt:lpstr>
      <vt:lpstr>PowerPoint Presentation</vt:lpstr>
      <vt:lpstr>PowerPoint Presentation</vt:lpstr>
      <vt:lpstr>Двостепена автентикација (2FA)</vt:lpstr>
      <vt:lpstr>Користете силни лозинки</vt:lpstr>
      <vt:lpstr>PowerPoint Presentation</vt:lpstr>
      <vt:lpstr>PowerPoint Presentation</vt:lpstr>
      <vt:lpstr>Користете виртуелна приватна мрежа (VPN) </vt:lpstr>
      <vt:lpstr>Бидете внимателни со прилози и апликации </vt:lpstr>
      <vt:lpstr>PowerPoint Presentation</vt:lpstr>
      <vt:lpstr>Заштитете ја приватноста </vt:lpstr>
      <vt:lpstr>Пазете се од јавен Wi-Fi</vt:lpstr>
      <vt:lpstr>PowerPoint Presentation</vt:lpstr>
      <vt:lpstr>Внимание на социјалните мрежи</vt:lpstr>
      <vt:lpstr>PowerPoint Presentation</vt:lpstr>
      <vt:lpstr>PowerPoint Presentation</vt:lpstr>
      <vt:lpstr>PowerPoint Presentation</vt:lpstr>
      <vt:lpstr>Проверка на сигурноста на веб-страниците</vt:lpstr>
      <vt:lpstr>PowerPoint Presentation</vt:lpstr>
      <vt:lpstr>PowerPoint Presentation</vt:lpstr>
      <vt:lpstr>PowerPoint Presentation</vt:lpstr>
      <vt:lpstr>Ви благодариме на вниманието!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Талевски Никола</dc:creator>
  <cp:lastModifiedBy>Ахметај Берат</cp:lastModifiedBy>
  <cp:revision>609</cp:revision>
  <dcterms:created xsi:type="dcterms:W3CDTF">2025-01-19T17:13:14Z</dcterms:created>
  <dcterms:modified xsi:type="dcterms:W3CDTF">2025-01-30T22:19:17Z</dcterms:modified>
</cp:coreProperties>
</file>