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84" r:id="rId7"/>
    <p:sldId id="317" r:id="rId8"/>
    <p:sldId id="277" r:id="rId9"/>
    <p:sldId id="278" r:id="rId10"/>
    <p:sldId id="279" r:id="rId11"/>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2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14C365-8EA9-488D-ABC0-36567FCB77C5}" type="datetime1">
              <a:rPr lang="nl-NL" smtClean="0"/>
              <a:t>7-11-2022</a:t>
            </a:fld>
            <a:endParaRPr lang="nl-NL"/>
          </a:p>
        </p:txBody>
      </p:sp>
      <p:sp>
        <p:nvSpPr>
          <p:cNvPr id="4" name="Tijdelijke aanduiding voor voettekst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nl-NL" smtClean="0"/>
              <a:t>‹nr.›</a:t>
            </a:fld>
            <a:endParaRPr lang="nl-NL"/>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80165F6-8298-4ED5-B817-AD85207BD51C}" type="datetime1">
              <a:rPr lang="nl-NL" noProof="0" smtClean="0"/>
              <a:t>7-11-2022</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nl-NL" noProof="0" smtClean="0"/>
              <a:t>‹nr.›</a:t>
            </a:fld>
            <a:endParaRPr lang="nl-NL" noProof="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983A999-5E0E-42CA-8400-604AE921FF7C}" type="slidenum">
              <a:rPr lang="nl-NL" smtClean="0"/>
              <a:t>1</a:t>
            </a:fld>
            <a:endParaRPr lang="nl-NL"/>
          </a:p>
        </p:txBody>
      </p:sp>
      <p:sp>
        <p:nvSpPr>
          <p:cNvPr id="5" name="Tijdelijke aanduiding voor datum 4">
            <a:extLst>
              <a:ext uri="{FF2B5EF4-FFF2-40B4-BE49-F238E27FC236}">
                <a16:creationId xmlns:a16="http://schemas.microsoft.com/office/drawing/2014/main" id="{393B6192-14A9-4AA8-8398-01C50A432738}"/>
              </a:ext>
            </a:extLst>
          </p:cNvPr>
          <p:cNvSpPr>
            <a:spLocks noGrp="1"/>
          </p:cNvSpPr>
          <p:nvPr>
            <p:ph type="dt" idx="1"/>
          </p:nvPr>
        </p:nvSpPr>
        <p:spPr/>
        <p:txBody>
          <a:bodyPr/>
          <a:lstStyle/>
          <a:p>
            <a:pPr rtl="0"/>
            <a:fld id="{76C5FD17-BF5B-48E8-A0EE-6C5C3338004F}" type="datetime1">
              <a:rPr lang="nl-NL" smtClean="0"/>
              <a:t>7-11-2022</a:t>
            </a:fld>
            <a:endParaRPr lang="nl-NL"/>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983A999-5E0E-42CA-8400-604AE921FF7C}" type="slidenum">
              <a:rPr lang="nl-NL" smtClean="0"/>
              <a:t>3</a:t>
            </a:fld>
            <a:endParaRPr lang="nl-NL"/>
          </a:p>
        </p:txBody>
      </p:sp>
      <p:sp>
        <p:nvSpPr>
          <p:cNvPr id="5" name="Tijdelijke aanduiding voor datum 4">
            <a:extLst>
              <a:ext uri="{FF2B5EF4-FFF2-40B4-BE49-F238E27FC236}">
                <a16:creationId xmlns:a16="http://schemas.microsoft.com/office/drawing/2014/main" id="{0287917C-3932-4413-97DF-0394A8EAB7BA}"/>
              </a:ext>
            </a:extLst>
          </p:cNvPr>
          <p:cNvSpPr>
            <a:spLocks noGrp="1"/>
          </p:cNvSpPr>
          <p:nvPr>
            <p:ph type="dt" idx="1"/>
          </p:nvPr>
        </p:nvSpPr>
        <p:spPr/>
        <p:txBody>
          <a:bodyPr/>
          <a:lstStyle/>
          <a:p>
            <a:pPr rtl="0"/>
            <a:fld id="{7DADF182-3483-4A33-B770-9761DB0E5991}" type="datetime1">
              <a:rPr lang="nl-NL" smtClean="0"/>
              <a:t>7-11-2022</a:t>
            </a:fld>
            <a:endParaRPr lang="nl-NL"/>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983A999-5E0E-42CA-8400-604AE921FF7C}" type="slidenum">
              <a:rPr lang="nl-NL" smtClean="0"/>
              <a:t>4</a:t>
            </a:fld>
            <a:endParaRPr lang="nl-NL"/>
          </a:p>
        </p:txBody>
      </p:sp>
      <p:sp>
        <p:nvSpPr>
          <p:cNvPr id="5" name="Tijdelijke aanduiding voor datum 4">
            <a:extLst>
              <a:ext uri="{FF2B5EF4-FFF2-40B4-BE49-F238E27FC236}">
                <a16:creationId xmlns:a16="http://schemas.microsoft.com/office/drawing/2014/main" id="{392063EF-F3E4-4352-A9E9-BCF2E3155ACB}"/>
              </a:ext>
            </a:extLst>
          </p:cNvPr>
          <p:cNvSpPr>
            <a:spLocks noGrp="1"/>
          </p:cNvSpPr>
          <p:nvPr>
            <p:ph type="dt" idx="1"/>
          </p:nvPr>
        </p:nvSpPr>
        <p:spPr/>
        <p:txBody>
          <a:bodyPr/>
          <a:lstStyle/>
          <a:p>
            <a:pPr rtl="0"/>
            <a:fld id="{06F1BB41-D094-4C9A-A0F1-CF236E19524E}" type="datetime1">
              <a:rPr lang="nl-NL" smtClean="0"/>
              <a:t>7-11-2022</a:t>
            </a:fld>
            <a:endParaRPr lang="nl-NL"/>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nl-NL" sz="4800" noProof="0"/>
              <a:t>3D-float</a:t>
            </a:r>
          </a:p>
        </p:txBody>
      </p:sp>
      <p:sp>
        <p:nvSpPr>
          <p:cNvPr id="14" name="Tijdelijke aanduiding voor afbeelding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nl-NL" noProof="0"/>
              <a:t>Klik op het pictogram als u een afbeelding wilt toevoegen</a:t>
            </a:r>
          </a:p>
        </p:txBody>
      </p:sp>
      <p:sp>
        <p:nvSpPr>
          <p:cNvPr id="8" name="Ova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9" name="Groe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Vrije v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1" name="Ova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3" name="Tijdelijke aanduiding voor tekst 2">
            <a:extLst>
              <a:ext uri="{FF2B5EF4-FFF2-40B4-BE49-F238E27FC236}">
                <a16:creationId xmlns:a16="http://schemas.microsoft.com/office/drawing/2014/main" id="{5B16EB97-6E8A-4B50-8701-7CB158044DCA}"/>
              </a:ext>
            </a:extLst>
          </p:cNvPr>
          <p:cNvSpPr>
            <a:spLocks noGrp="1"/>
          </p:cNvSpPr>
          <p:nvPr>
            <p:ph type="body" sz="quarter" idx="14" hasCustomPrompt="1"/>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nl-NL" noProof="0"/>
              <a:t>Klik om de tekststijlen van het model te bewerken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oud 3 kolom">
    <p:spTree>
      <p:nvGrpSpPr>
        <p:cNvPr id="1" name=""/>
        <p:cNvGrpSpPr/>
        <p:nvPr/>
      </p:nvGrpSpPr>
      <p:grpSpPr>
        <a:xfrm>
          <a:off x="0" y="0"/>
          <a:ext cx="0" cy="0"/>
          <a:chOff x="0" y="0"/>
          <a:chExt cx="0" cy="0"/>
        </a:xfrm>
      </p:grpSpPr>
      <p:grpSp>
        <p:nvGrpSpPr>
          <p:cNvPr id="34" name="Groe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Vrije v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36" name="Vrije vorm: V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37" name="Ova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38" name="Ova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19" name="Vrije v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0" name="Ova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5" name="Ova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5" name="Titel 1">
            <a:extLst>
              <a:ext uri="{FF2B5EF4-FFF2-40B4-BE49-F238E27FC236}">
                <a16:creationId xmlns:a16="http://schemas.microsoft.com/office/drawing/2014/main" id="{EBCCE83C-72C8-4181-8D03-7CFB23A6FF2D}"/>
              </a:ext>
            </a:extLst>
          </p:cNvPr>
          <p:cNvSpPr>
            <a:spLocks noGrp="1"/>
          </p:cNvSpPr>
          <p:nvPr>
            <p:ph type="title" hasCustomPrompt="1"/>
          </p:nvPr>
        </p:nvSpPr>
        <p:spPr>
          <a:xfrm>
            <a:off x="550862" y="549275"/>
            <a:ext cx="11097551" cy="1332000"/>
          </a:xfrm>
        </p:spPr>
        <p:txBody>
          <a:bodyPr vert="horz" wrap="square" lIns="0" tIns="0" rIns="0" bIns="0" rtlCol="0" anchor="t" anchorCtr="0">
            <a:noAutofit/>
          </a:bodyPr>
          <a:lstStyle>
            <a:lvl1pPr>
              <a:defRPr lang="nl-NL" sz="4800" dirty="0"/>
            </a:lvl1pPr>
          </a:lstStyle>
          <a:p>
            <a:pPr lvl="0" rtl="0">
              <a:lnSpc>
                <a:spcPct val="100000"/>
              </a:lnSpc>
            </a:pPr>
            <a:r>
              <a:rPr lang="nl-NL" noProof="0"/>
              <a:t>Klik om de titelstijl van het model te bewerken</a:t>
            </a:r>
          </a:p>
        </p:txBody>
      </p:sp>
      <p:sp>
        <p:nvSpPr>
          <p:cNvPr id="16" name="Tijdelijke aanduiding voor tekst 2">
            <a:extLst>
              <a:ext uri="{FF2B5EF4-FFF2-40B4-BE49-F238E27FC236}">
                <a16:creationId xmlns:a16="http://schemas.microsoft.com/office/drawing/2014/main" id="{C6FCDFCC-38D1-43A4-918F-491DBA6B2CF6}"/>
              </a:ext>
            </a:extLst>
          </p:cNvPr>
          <p:cNvSpPr>
            <a:spLocks noGrp="1"/>
          </p:cNvSpPr>
          <p:nvPr>
            <p:ph type="body" idx="1" hasCustomPrompt="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17" name="Tijdelijke aanduiding voor inhoud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22" name="Tijdelijke aanduiding voor tekst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a:buNone/>
              <a:defRPr lang="nl-NL" sz="2000" b="0" cap="all" spc="200" baseline="0" dirty="0">
                <a:solidFill>
                  <a:schemeClr val="tx1"/>
                </a:solidFill>
              </a:defRPr>
            </a:lvl1pPr>
          </a:lstStyle>
          <a:p>
            <a:pPr marL="228600" lvl="0" indent="-228600" rtl="0"/>
            <a:r>
              <a:rPr lang="nl-NL" noProof="0"/>
              <a:t>Klik om te bewerken</a:t>
            </a:r>
          </a:p>
        </p:txBody>
      </p:sp>
      <p:sp>
        <p:nvSpPr>
          <p:cNvPr id="23" name="Tijdelijke aanduiding voor inhoud 5">
            <a:extLst>
              <a:ext uri="{FF2B5EF4-FFF2-40B4-BE49-F238E27FC236}">
                <a16:creationId xmlns:a16="http://schemas.microsoft.com/office/drawing/2014/main" id="{88CC7C67-1BA6-42A6-B9D3-8EDF70A3DB38}"/>
              </a:ext>
            </a:extLst>
          </p:cNvPr>
          <p:cNvSpPr>
            <a:spLocks noGrp="1"/>
          </p:cNvSpPr>
          <p:nvPr>
            <p:ph sz="quarter" idx="14" hasCustomPrompt="1"/>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8" name="Tijdelijke aanduiding voor tekst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nl-NL" sz="2000" b="0" cap="all" spc="200" baseline="0" dirty="0">
                <a:solidFill>
                  <a:schemeClr val="tx1"/>
                </a:solidFill>
              </a:defRPr>
            </a:lvl1pPr>
          </a:lstStyle>
          <a:p>
            <a:pPr marL="228600" lvl="0" indent="-228600" rtl="0"/>
            <a:r>
              <a:rPr lang="nl-NL" noProof="0"/>
              <a:t>Klik om te BEWERKEN</a:t>
            </a:r>
          </a:p>
        </p:txBody>
      </p:sp>
      <p:sp>
        <p:nvSpPr>
          <p:cNvPr id="21" name="Tijdelijke aanduiding voor inhoud 5">
            <a:extLst>
              <a:ext uri="{FF2B5EF4-FFF2-40B4-BE49-F238E27FC236}">
                <a16:creationId xmlns:a16="http://schemas.microsoft.com/office/drawing/2014/main" id="{4534254A-2561-400F-87CB-18A8D3538124}"/>
              </a:ext>
            </a:extLst>
          </p:cNvPr>
          <p:cNvSpPr>
            <a:spLocks noGrp="1"/>
          </p:cNvSpPr>
          <p:nvPr>
            <p:ph sz="quarter" idx="4" hasCustomPrompt="1"/>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amenvatti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nl-NL" noProof="0"/>
              <a:t>Klik om stijl te bewerken</a:t>
            </a:r>
          </a:p>
        </p:txBody>
      </p:sp>
      <p:sp>
        <p:nvSpPr>
          <p:cNvPr id="10" name="Tijdelijke aanduiding voor afbeelding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nl-NL" noProof="0"/>
              <a:t>Klik op het pictogram als u een afbeelding wilt toevoegen</a:t>
            </a:r>
          </a:p>
        </p:txBody>
      </p:sp>
      <p:sp>
        <p:nvSpPr>
          <p:cNvPr id="7" name="Tijdelijke aanduiding voor inhoud 6">
            <a:extLst>
              <a:ext uri="{FF2B5EF4-FFF2-40B4-BE49-F238E27FC236}">
                <a16:creationId xmlns:a16="http://schemas.microsoft.com/office/drawing/2014/main" id="{3BD763BD-EAC5-4DB8-81AF-9743BB6A9576}"/>
              </a:ext>
            </a:extLst>
          </p:cNvPr>
          <p:cNvSpPr>
            <a:spLocks noGrp="1"/>
          </p:cNvSpPr>
          <p:nvPr>
            <p:ph sz="quarter" idx="15" hasCustomPrompt="1"/>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nl-NL" noProof="0"/>
              <a:t>Klik om de tekststijlen van het model te bewerken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8" name="Ova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fsluiting">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nl-NL" noProof="0"/>
              <a:t>Klik om stijl te bewerken</a:t>
            </a:r>
          </a:p>
        </p:txBody>
      </p:sp>
      <p:sp>
        <p:nvSpPr>
          <p:cNvPr id="31" name="Sub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nl-NL" noProof="0">
                <a:solidFill>
                  <a:schemeClr val="tx1">
                    <a:alpha val="60000"/>
                  </a:schemeClr>
                </a:solidFill>
              </a:rPr>
              <a:t>Klikken om de ondertitelstijl van het model te bewerken</a:t>
            </a:r>
          </a:p>
        </p:txBody>
      </p:sp>
      <p:sp>
        <p:nvSpPr>
          <p:cNvPr id="40" name="Tijdelijke aanduiding voor afbeelding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nl-NL" noProof="0"/>
              <a:t>Klik op het pictogram als u een afbeelding wilt toevoegen</a:t>
            </a:r>
          </a:p>
        </p:txBody>
      </p:sp>
      <p:sp>
        <p:nvSpPr>
          <p:cNvPr id="42" name="Tijdelijke aanduiding voor afbeelding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nl-NL" noProof="0"/>
              <a:t>Klik op het pictogram als u een afbeelding wilt toevoegen</a:t>
            </a:r>
          </a:p>
        </p:txBody>
      </p:sp>
      <p:grpSp>
        <p:nvGrpSpPr>
          <p:cNvPr id="43" name="Groe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Vrije vorm: V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solidFill>
                  <a:schemeClr val="tx1"/>
                </a:solidFill>
              </a:endParaRPr>
            </a:p>
          </p:txBody>
        </p:sp>
        <p:sp>
          <p:nvSpPr>
            <p:cNvPr id="45" name="Ova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46" name="Vrije v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solidFill>
                  <a:schemeClr val="tx1"/>
                </a:solidFill>
              </a:endParaRPr>
            </a:p>
          </p:txBody>
        </p:sp>
      </p:grpSp>
      <p:grpSp>
        <p:nvGrpSpPr>
          <p:cNvPr id="15" name="Groe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Vrije v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1" name="Ova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5" name="Tijdelijke aanduiding voor datum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nl-NL" noProof="0"/>
              <a:t>dinsdag 2 februari 20XX</a:t>
            </a:r>
          </a:p>
        </p:txBody>
      </p:sp>
      <p:sp>
        <p:nvSpPr>
          <p:cNvPr id="6" name="Tijdelijke aanduiding voor voettekst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nl-NL" noProof="0"/>
              <a:t>Voorbeeld van voettekst</a:t>
            </a:r>
          </a:p>
        </p:txBody>
      </p:sp>
      <p:sp>
        <p:nvSpPr>
          <p:cNvPr id="7" name="Tijdelijke aanduiding voor dianumm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17" name="Ova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Autofit/>
          </a:bodyPr>
          <a:lstStyle>
            <a:lvl1pPr algn="l">
              <a:lnSpc>
                <a:spcPct val="100000"/>
              </a:lnSpc>
              <a:defRPr sz="6400"/>
            </a:lvl1pPr>
          </a:lstStyle>
          <a:p>
            <a:pPr rtl="0"/>
            <a:r>
              <a:rPr lang="nl-NL" noProof="0"/>
              <a:t>Klik om de titelstijl van het model te bewerken</a:t>
            </a:r>
          </a:p>
        </p:txBody>
      </p:sp>
      <p:sp>
        <p:nvSpPr>
          <p:cNvPr id="3" name="Subtitel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 om de subtitelstijl van het model te bewerken</a:t>
            </a:r>
          </a:p>
        </p:txBody>
      </p:sp>
      <p:sp>
        <p:nvSpPr>
          <p:cNvPr id="4" name="Tijdelijke aanduiding voor datum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19" name="Vrije v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0" name="Ova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5" name="Ova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34" name="Groe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Vrije v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36" name="Vrije vorm: V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37" name="Ova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38" name="Ova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2" name="Ova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13" name="Groe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Vrije v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1" name="Ova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49275"/>
            <a:ext cx="11090274" cy="1332000"/>
          </a:xfrm>
        </p:spPr>
        <p:txBody>
          <a:bodyPr rtlCol="0">
            <a:noAutofit/>
          </a:bodyPr>
          <a:lstStyle>
            <a:lvl1pPr>
              <a:lnSpc>
                <a:spcPct val="100000"/>
              </a:lnSpc>
              <a:defRPr/>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a:extLst>
              <a:ext uri="{FF2B5EF4-FFF2-40B4-BE49-F238E27FC236}">
                <a16:creationId xmlns:a16="http://schemas.microsoft.com/office/drawing/2014/main" id="{F8362910-87AA-4E67-992D-8D4822FD89FE}"/>
              </a:ext>
            </a:extLst>
          </p:cNvPr>
          <p:cNvSpPr>
            <a:spLocks noGrp="1"/>
          </p:cNvSpPr>
          <p:nvPr>
            <p:ph sz="half" idx="2" hasCustomPrompt="1"/>
          </p:nvPr>
        </p:nvSpPr>
        <p:spPr>
          <a:xfrm>
            <a:off x="6205538" y="2097175"/>
            <a:ext cx="5435600" cy="3995650"/>
          </a:xfrm>
        </p:spPr>
        <p:txBody>
          <a:bodyPr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nl-NL" noProof="0"/>
              <a:t>dinsdag 2 februari 20XX</a:t>
            </a:r>
          </a:p>
        </p:txBody>
      </p:sp>
      <p:sp>
        <p:nvSpPr>
          <p:cNvPr id="6" name="Tijdelijke aanduiding voor voettekst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nl-NL" noProof="0"/>
              <a:t>Voorbeeld van voettekst</a:t>
            </a:r>
          </a:p>
        </p:txBody>
      </p:sp>
      <p:sp>
        <p:nvSpPr>
          <p:cNvPr id="7" name="Tijdelijke aanduiding voor dianumm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grpSp>
        <p:nvGrpSpPr>
          <p:cNvPr id="8" name="Groe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Vrije v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2" name="Ova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hasCustomPrompt="1"/>
          </p:nvPr>
        </p:nvSpPr>
        <p:spPr>
          <a:xfrm>
            <a:off x="550863" y="549275"/>
            <a:ext cx="11090275" cy="984885"/>
          </a:xfrm>
        </p:spPr>
        <p:txBody>
          <a:bodyPr rtlCol="0" anchor="t">
            <a:noAutofit/>
          </a:bodyPr>
          <a:lstStyle>
            <a:lvl1pPr>
              <a:lnSpc>
                <a:spcPct val="100000"/>
              </a:lnSpc>
              <a:defRPr sz="3200"/>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611A4C80-DC38-4641-924F-90D6078CF592}"/>
              </a:ext>
            </a:extLst>
          </p:cNvPr>
          <p:cNvSpPr>
            <a:spLocks noGrp="1"/>
          </p:cNvSpPr>
          <p:nvPr>
            <p:ph idx="1" hasCustomPrompt="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a:extLst>
              <a:ext uri="{FF2B5EF4-FFF2-40B4-BE49-F238E27FC236}">
                <a16:creationId xmlns:a16="http://schemas.microsoft.com/office/drawing/2014/main" id="{82C42771-D3A7-4072-85DC-B7C5E530E8AA}"/>
              </a:ext>
            </a:extLst>
          </p:cNvPr>
          <p:cNvSpPr>
            <a:spLocks noGrp="1"/>
          </p:cNvSpPr>
          <p:nvPr>
            <p:ph type="body" sz="half" idx="2" hasCustomPrompt="1"/>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 om de tekststijlen van het model te bewerken</a:t>
            </a:r>
          </a:p>
        </p:txBody>
      </p:sp>
      <p:sp>
        <p:nvSpPr>
          <p:cNvPr id="5" name="Tijdelijke aanduiding voor datum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nl-NL" noProof="0"/>
              <a:t>dinsdag 2 februari 20XX</a:t>
            </a:r>
          </a:p>
        </p:txBody>
      </p:sp>
      <p:sp>
        <p:nvSpPr>
          <p:cNvPr id="6" name="Tijdelijke aanduiding voor voettekst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nl-NL" noProof="0"/>
              <a:t>Voorbeeld van voettekst</a:t>
            </a:r>
          </a:p>
        </p:txBody>
      </p:sp>
      <p:sp>
        <p:nvSpPr>
          <p:cNvPr id="7" name="Tijdelijke aanduiding voor dianumm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nl-NL" noProof="0"/>
              <a:t>Klik om titel toe te voegen</a:t>
            </a:r>
          </a:p>
        </p:txBody>
      </p:sp>
      <p:sp>
        <p:nvSpPr>
          <p:cNvPr id="7" name="Tijdelijke aanduiding voor inhoud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nl-NL" sz="1600" noProof="0"/>
              <a:t>Klik om tekst toe te voegen</a:t>
            </a:r>
          </a:p>
        </p:txBody>
      </p:sp>
      <p:sp>
        <p:nvSpPr>
          <p:cNvPr id="17" name="Tijdelijke aanduiding voor afbeelding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2" name="Tijdelijke aanduiding voor afbeelding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5" name="Tijdelijke aanduiding voor afbeelding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6" name="Ova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10" name="Groe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Vrije v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2" name="Ova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leidi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nl-NL" noProof="0"/>
              <a:t>Klik om stijl te bewerken</a:t>
            </a:r>
          </a:p>
        </p:txBody>
      </p:sp>
      <p:sp>
        <p:nvSpPr>
          <p:cNvPr id="12" name="Tijdelijke aanduiding voor afbeelding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nl-NL" noProof="0"/>
              <a:t>Klik op het pictogram als u een afbeelding wilt toevoegen</a:t>
            </a:r>
          </a:p>
        </p:txBody>
      </p:sp>
      <p:sp>
        <p:nvSpPr>
          <p:cNvPr id="18" name="Tijdelijke aanduiding voor afbeelding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nl-NL" noProof="0"/>
              <a:t>Klik op het pictogram als u een afbeelding wilt toevoegen</a:t>
            </a:r>
          </a:p>
        </p:txBody>
      </p:sp>
      <p:sp>
        <p:nvSpPr>
          <p:cNvPr id="19" name="Tijdelijke aanduiding voor afbeelding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nl-NL" noProof="0"/>
              <a:t>Klik op het pictogram als u een afbeelding wilt toevoegen</a:t>
            </a:r>
          </a:p>
        </p:txBody>
      </p:sp>
      <p:sp>
        <p:nvSpPr>
          <p:cNvPr id="20" name="Tijdelijke aanduiding voor afbeelding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nl-NL" noProof="0"/>
              <a:t>Klik op het pictogram als u een afbeelding wilt toevoegen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11" name="Tijdelijke aanduiding voor inhoud 6">
            <a:extLst>
              <a:ext uri="{FF2B5EF4-FFF2-40B4-BE49-F238E27FC236}">
                <a16:creationId xmlns:a16="http://schemas.microsoft.com/office/drawing/2014/main" id="{1B1AE41C-3196-4E6F-A3A8-313A92677FF3}"/>
              </a:ext>
            </a:extLst>
          </p:cNvPr>
          <p:cNvSpPr>
            <a:spLocks noGrp="1"/>
          </p:cNvSpPr>
          <p:nvPr>
            <p:ph sz="quarter" idx="15" hasCustomPrompt="1"/>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nl-NL" noProof="0"/>
              <a:t>Klik om de tekststijlen van het model te bewerken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e-einde">
    <p:bg>
      <p:bgRef idx="1001">
        <a:schemeClr val="bg1"/>
      </p:bgRef>
    </p:bg>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nl-NL" noProof="0"/>
              <a:t>Klik op het pictogram als u een afbeelding wilt toevoegen</a:t>
            </a:r>
          </a:p>
        </p:txBody>
      </p:sp>
      <p:sp>
        <p:nvSpPr>
          <p:cNvPr id="4" name="Tijdelijke aanduiding voor datum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nl-NL" noProof="0" smtClean="0"/>
              <a:t>‹nr.›</a:t>
            </a:fld>
            <a:endParaRPr lang="nl-NL" noProof="0"/>
          </a:p>
        </p:txBody>
      </p:sp>
      <p:sp>
        <p:nvSpPr>
          <p:cNvPr id="13" name="Rechthoe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4" name="Rechthoe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nl-NL" noProof="0"/>
              <a:t>Klik om stijl te bewerken</a:t>
            </a:r>
          </a:p>
        </p:txBody>
      </p:sp>
      <p:sp>
        <p:nvSpPr>
          <p:cNvPr id="16" name="Sub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nl-NL" noProof="0">
                <a:solidFill>
                  <a:schemeClr val="tx1">
                    <a:alpha val="60000"/>
                  </a:schemeClr>
                </a:solidFill>
              </a:rPr>
              <a:t>Klikken om de ondertitelstijl van het model te bewerken</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e-einde">
    <p:bg>
      <p:bgRef idx="1001">
        <a:schemeClr val="bg1"/>
      </p:bgRef>
    </p:bg>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nl-NL" noProof="0"/>
              <a:t>Klik op het pictogram als u een afbeelding wilt toevoegen</a:t>
            </a:r>
          </a:p>
        </p:txBody>
      </p:sp>
      <p:sp>
        <p:nvSpPr>
          <p:cNvPr id="16" name="Subtitel 2">
            <a:extLst>
              <a:ext uri="{FF2B5EF4-FFF2-40B4-BE49-F238E27FC236}">
                <a16:creationId xmlns:a16="http://schemas.microsoft.com/office/drawing/2014/main" id="{93411FC5-0B5A-4566-9984-827485AF9265}"/>
              </a:ext>
            </a:extLst>
          </p:cNvPr>
          <p:cNvSpPr>
            <a:spLocks noGrp="1"/>
          </p:cNvSpPr>
          <p:nvPr>
            <p:ph type="subTitle" idx="1" hasCustomPrompt="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nl-NL" noProof="0" dirty="0">
                <a:solidFill>
                  <a:schemeClr val="tx1">
                    <a:alpha val="60000"/>
                  </a:schemeClr>
                </a:solidFill>
              </a:rPr>
              <a:t>a</a:t>
            </a: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nl-NL" noProof="0"/>
              <a:t>Klik om stijl te bewerken</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Grafiektabel tijdlijn">
    <p:spTree>
      <p:nvGrpSpPr>
        <p:cNvPr id="1" name=""/>
        <p:cNvGrpSpPr/>
        <p:nvPr/>
      </p:nvGrpSpPr>
      <p:grpSpPr>
        <a:xfrm>
          <a:off x="0" y="0"/>
          <a:ext cx="0" cy="0"/>
          <a:chOff x="0" y="0"/>
          <a:chExt cx="0" cy="0"/>
        </a:xfrm>
      </p:grpSpPr>
      <p:grpSp>
        <p:nvGrpSpPr>
          <p:cNvPr id="12" name="Groe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Vrije v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14" name="Ova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5" name="Ova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6" name="Vrije vorm: V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549275"/>
            <a:ext cx="11091600" cy="1332000"/>
          </a:xfrm>
        </p:spPr>
        <p:txBody>
          <a:bodyPr vert="horz" wrap="square" lIns="0" tIns="0" rIns="0" bIns="0" rtlCol="0" anchor="t" anchorCtr="0">
            <a:noAutofit/>
          </a:bodyPr>
          <a:lstStyle>
            <a:lvl1pPr>
              <a:defRPr lang="nl-NL" dirty="0"/>
            </a:lvl1pPr>
          </a:lstStyle>
          <a:p>
            <a:pPr lvl="0" rtl="0">
              <a:lnSpc>
                <a:spcPct val="100000"/>
              </a:lnSpc>
            </a:pPr>
            <a:r>
              <a:rPr lang="nl-NL" noProof="0"/>
              <a:t>Klik om de titelstijl van het model te bewerken</a:t>
            </a:r>
          </a:p>
        </p:txBody>
      </p:sp>
      <p:sp>
        <p:nvSpPr>
          <p:cNvPr id="3" name="Tijdelijke aanduiding voor inhoud 2">
            <a:extLst>
              <a:ext uri="{FF2B5EF4-FFF2-40B4-BE49-F238E27FC236}">
                <a16:creationId xmlns:a16="http://schemas.microsoft.com/office/drawing/2014/main" id="{F8A2CD90-429B-4A55-B6C8-DD6CE6994118}"/>
              </a:ext>
            </a:extLst>
          </p:cNvPr>
          <p:cNvSpPr>
            <a:spLocks noGrp="1"/>
          </p:cNvSpPr>
          <p:nvPr>
            <p:ph idx="1" hasCustomPrompt="1"/>
          </p:nvPr>
        </p:nvSpPr>
        <p:spPr>
          <a:xfrm>
            <a:off x="550863" y="2113199"/>
            <a:ext cx="11090274" cy="3979625"/>
          </a:xfrm>
        </p:spPr>
        <p:txBody>
          <a:bodyPr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nl-NL" noProof="0"/>
              <a:t>Klik om stijl te bewerken</a:t>
            </a:r>
          </a:p>
        </p:txBody>
      </p:sp>
      <p:grpSp>
        <p:nvGrpSpPr>
          <p:cNvPr id="8" name="Groe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Vrije v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0" name="Vrije v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1" name="Vrije v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12" name="Ova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7" name="Tijdelijke aanduiding voor inhoud 16">
            <a:extLst>
              <a:ext uri="{FF2B5EF4-FFF2-40B4-BE49-F238E27FC236}">
                <a16:creationId xmlns:a16="http://schemas.microsoft.com/office/drawing/2014/main" id="{439C8C03-81B3-4DE8-B96A-78258E4467CC}"/>
              </a:ext>
            </a:extLst>
          </p:cNvPr>
          <p:cNvSpPr>
            <a:spLocks noGrp="1"/>
          </p:cNvSpPr>
          <p:nvPr>
            <p:ph sz="quarter" idx="15" hasCustomPrompt="1"/>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nl-NL" noProof="0"/>
              <a:t>Klik om de tekststijlen van het model te bewerken</a:t>
            </a:r>
          </a:p>
        </p:txBody>
      </p:sp>
      <p:sp>
        <p:nvSpPr>
          <p:cNvPr id="15" name="Tijdelijke aanduiding voor afbeelding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hoe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34" name="Ova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nl-NL" noProof="0"/>
              <a:t>Team</a:t>
            </a:r>
          </a:p>
        </p:txBody>
      </p:sp>
      <p:grpSp>
        <p:nvGrpSpPr>
          <p:cNvPr id="51" name="Groe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Vrije v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53" name="Vrije vorm: V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54" name="Ova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55" name="Ova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56" name="Tijdelijke aanduiding voor afbeelding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nl-NL" noProof="0"/>
              <a:t>Klik op het pictogram als u een afbeelding wilt toevoegen</a:t>
            </a:r>
          </a:p>
        </p:txBody>
      </p:sp>
      <p:sp>
        <p:nvSpPr>
          <p:cNvPr id="57" name="Tijdelijke aanduiding voor afbeelding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nl-NL" noProof="0"/>
              <a:t>Klik op het pictogram als u een afbeelding wilt toevoegen</a:t>
            </a:r>
          </a:p>
        </p:txBody>
      </p:sp>
      <p:sp>
        <p:nvSpPr>
          <p:cNvPr id="58" name="Tijdelijke aanduiding voor afbeelding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nl-NL" noProof="0"/>
              <a:t>Klik op het pictogram als u een afbeelding wilt toevoegen</a:t>
            </a:r>
          </a:p>
        </p:txBody>
      </p:sp>
      <p:sp>
        <p:nvSpPr>
          <p:cNvPr id="59" name="Tijdelijke aanduiding voor afbeelding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nl-NL" noProof="0"/>
              <a:t>Klik op het pictogram als u een afbeelding wilt toevoegen</a:t>
            </a:r>
          </a:p>
        </p:txBody>
      </p:sp>
      <p:sp>
        <p:nvSpPr>
          <p:cNvPr id="63" name="Tijdelijke aanduiding voor tekst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nl-NL" noProof="0"/>
              <a:t>Naam</a:t>
            </a:r>
          </a:p>
        </p:txBody>
      </p:sp>
      <p:sp>
        <p:nvSpPr>
          <p:cNvPr id="61" name="Tijdelijke aanduiding voor tekst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nl-NL" noProof="0"/>
              <a:t>Titel</a:t>
            </a:r>
          </a:p>
        </p:txBody>
      </p:sp>
      <p:sp>
        <p:nvSpPr>
          <p:cNvPr id="65" name="Tijdelijke aanduiding voor tekst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nl-NL" noProof="0"/>
              <a:t>Naam</a:t>
            </a:r>
          </a:p>
        </p:txBody>
      </p:sp>
      <p:sp>
        <p:nvSpPr>
          <p:cNvPr id="64" name="Tijdelijke aanduiding voor tekst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nl-NL" noProof="0"/>
              <a:t>Titel</a:t>
            </a:r>
          </a:p>
        </p:txBody>
      </p:sp>
      <p:sp>
        <p:nvSpPr>
          <p:cNvPr id="67" name="Tijdelijke aanduiding voor tekst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nl-NL" noProof="0"/>
              <a:t>Naam</a:t>
            </a:r>
          </a:p>
        </p:txBody>
      </p:sp>
      <p:sp>
        <p:nvSpPr>
          <p:cNvPr id="66" name="Tijdelijke aanduiding voor tekst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nl-NL" noProof="0"/>
              <a:t>Titel</a:t>
            </a:r>
          </a:p>
        </p:txBody>
      </p:sp>
      <p:sp>
        <p:nvSpPr>
          <p:cNvPr id="69" name="Tijdelijke aanduiding voor tekst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nl-NL" noProof="0"/>
              <a:t>Naam</a:t>
            </a:r>
          </a:p>
        </p:txBody>
      </p:sp>
      <p:sp>
        <p:nvSpPr>
          <p:cNvPr id="68" name="Tijdelijke aanduiding voor tekst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nl-NL" noProof="0"/>
              <a:t>Titel</a:t>
            </a:r>
          </a:p>
        </p:txBody>
      </p:sp>
      <p:sp>
        <p:nvSpPr>
          <p:cNvPr id="4" name="Tijdelijke aanduiding voor datum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oud 2 kolom (vergelijkingsdia)">
    <p:spTree>
      <p:nvGrpSpPr>
        <p:cNvPr id="1" name=""/>
        <p:cNvGrpSpPr/>
        <p:nvPr/>
      </p:nvGrpSpPr>
      <p:grpSpPr>
        <a:xfrm>
          <a:off x="0" y="0"/>
          <a:ext cx="0" cy="0"/>
          <a:chOff x="0" y="0"/>
          <a:chExt cx="0" cy="0"/>
        </a:xfrm>
      </p:grpSpPr>
      <p:sp>
        <p:nvSpPr>
          <p:cNvPr id="12" name="Ova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1" name="Rechthoe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2" name="Titel 1">
            <a:extLst>
              <a:ext uri="{FF2B5EF4-FFF2-40B4-BE49-F238E27FC236}">
                <a16:creationId xmlns:a16="http://schemas.microsoft.com/office/drawing/2014/main" id="{DDE62014-F04C-495A-964E-6B888D49CDE9}"/>
              </a:ext>
            </a:extLst>
          </p:cNvPr>
          <p:cNvSpPr>
            <a:spLocks noGrp="1"/>
          </p:cNvSpPr>
          <p:nvPr>
            <p:ph type="title" hasCustomPrompt="1"/>
          </p:nvPr>
        </p:nvSpPr>
        <p:spPr>
          <a:xfrm>
            <a:off x="550862" y="549275"/>
            <a:ext cx="11097551" cy="1332000"/>
          </a:xfrm>
        </p:spPr>
        <p:txBody>
          <a:bodyPr vert="horz" wrap="square" lIns="0" tIns="0" rIns="0" bIns="0" rtlCol="0" anchor="t" anchorCtr="0">
            <a:noAutofit/>
          </a:bodyPr>
          <a:lstStyle>
            <a:lvl1pPr>
              <a:defRPr lang="nl-NL" sz="4800" dirty="0"/>
            </a:lvl1pPr>
          </a:lstStyle>
          <a:p>
            <a:pPr lvl="0" rtl="0">
              <a:lnSpc>
                <a:spcPct val="100000"/>
              </a:lnSpc>
            </a:pPr>
            <a:r>
              <a:rPr lang="nl-NL" noProof="0"/>
              <a:t>Klik om de titelstijl van het model te bewerken</a:t>
            </a:r>
          </a:p>
        </p:txBody>
      </p:sp>
      <p:sp>
        <p:nvSpPr>
          <p:cNvPr id="3" name="Tijdelijke aanduiding voor tekst 2">
            <a:extLst>
              <a:ext uri="{FF2B5EF4-FFF2-40B4-BE49-F238E27FC236}">
                <a16:creationId xmlns:a16="http://schemas.microsoft.com/office/drawing/2014/main" id="{555DF027-E633-44EE-ACA0-C205930AA93E}"/>
              </a:ext>
            </a:extLst>
          </p:cNvPr>
          <p:cNvSpPr>
            <a:spLocks noGrp="1"/>
          </p:cNvSpPr>
          <p:nvPr>
            <p:ph type="body" idx="1" hasCustomPrompt="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de tekststijlen van het model te bewerken</a:t>
            </a:r>
          </a:p>
        </p:txBody>
      </p:sp>
      <p:sp>
        <p:nvSpPr>
          <p:cNvPr id="4" name="Tijdelijke aanduiding voor inhoud 3">
            <a:extLst>
              <a:ext uri="{FF2B5EF4-FFF2-40B4-BE49-F238E27FC236}">
                <a16:creationId xmlns:a16="http://schemas.microsoft.com/office/drawing/2014/main" id="{9BA4F363-FEEF-4CD2-A18E-17AE8D485171}"/>
              </a:ext>
            </a:extLst>
          </p:cNvPr>
          <p:cNvSpPr>
            <a:spLocks noGrp="1"/>
          </p:cNvSpPr>
          <p:nvPr>
            <p:ph sz="half" idx="2" hasCustomPrompt="1"/>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a:extLst>
              <a:ext uri="{FF2B5EF4-FFF2-40B4-BE49-F238E27FC236}">
                <a16:creationId xmlns:a16="http://schemas.microsoft.com/office/drawing/2014/main" id="{34E50F8C-4D64-40FD-AE8C-6A1F3C2A84ED}"/>
              </a:ext>
            </a:extLst>
          </p:cNvPr>
          <p:cNvSpPr>
            <a:spLocks noGrp="1"/>
          </p:cNvSpPr>
          <p:nvPr>
            <p:ph type="body" sz="quarter" idx="3" hasCustomPrompt="1"/>
          </p:nvPr>
        </p:nvSpPr>
        <p:spPr>
          <a:xfrm>
            <a:off x="6212024" y="1731375"/>
            <a:ext cx="5436392" cy="535354"/>
          </a:xfrm>
        </p:spPr>
        <p:txBody>
          <a:bodyPr vert="horz" wrap="square" lIns="0" tIns="0" rIns="0" bIns="0" rtlCol="0" anchor="b">
            <a:noAutofit/>
          </a:bodyPr>
          <a:lstStyle>
            <a:lvl1pPr>
              <a:buNone/>
              <a:defRPr lang="nl-NL" sz="1400" b="0" cap="all" spc="200" baseline="0" dirty="0">
                <a:solidFill>
                  <a:schemeClr val="tx1"/>
                </a:solidFill>
              </a:defRPr>
            </a:lvl1pPr>
          </a:lstStyle>
          <a:p>
            <a:pPr marL="228600" lvl="0" indent="-228600" rtl="0"/>
            <a:r>
              <a:rPr lang="nl-NL" noProof="0"/>
              <a:t>Klik om de tekststijlen van het model te bewerken</a:t>
            </a:r>
          </a:p>
        </p:txBody>
      </p:sp>
      <p:sp>
        <p:nvSpPr>
          <p:cNvPr id="6" name="Tijdelijke aanduiding voor inhoud 5">
            <a:extLst>
              <a:ext uri="{FF2B5EF4-FFF2-40B4-BE49-F238E27FC236}">
                <a16:creationId xmlns:a16="http://schemas.microsoft.com/office/drawing/2014/main" id="{A7AC943E-DB2B-40E0-907F-8EA1404791DE}"/>
              </a:ext>
            </a:extLst>
          </p:cNvPr>
          <p:cNvSpPr>
            <a:spLocks noGrp="1"/>
          </p:cNvSpPr>
          <p:nvPr>
            <p:ph sz="quarter" idx="4" hasCustomPrompt="1"/>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nl-NL" noProof="0"/>
              <a:t>dinsdag 2 februari 20XX</a:t>
            </a:r>
          </a:p>
        </p:txBody>
      </p:sp>
      <p:sp>
        <p:nvSpPr>
          <p:cNvPr id="8" name="Tijdelijke aanduiding voor voettekst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nl-NL" noProof="0"/>
              <a:t>Voorbeeld van voettekst</a:t>
            </a:r>
          </a:p>
        </p:txBody>
      </p:sp>
      <p:sp>
        <p:nvSpPr>
          <p:cNvPr id="9" name="Tijdelijke aanduiding voor dianumm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nl-NL" noProof="0"/>
              <a:t>Klik om de titelstijl van het model te bewerken</a:t>
            </a:r>
          </a:p>
        </p:txBody>
      </p:sp>
      <p:sp>
        <p:nvSpPr>
          <p:cNvPr id="3" name="Tijdelijke aanduiding voor tekst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nl-NL" noProof="0" smtClean="0"/>
              <a:pPr rtl="0"/>
              <a:t>‹nr.›</a:t>
            </a:fld>
            <a:endParaRPr lang="nl-NL" noProof="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nl-NL"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nl-NL" sz="4000" dirty="0" err="1"/>
              <a:t>Devskills</a:t>
            </a:r>
            <a:r>
              <a:rPr lang="nl-NL" sz="4000" dirty="0"/>
              <a:t> 1 </a:t>
            </a:r>
            <a:r>
              <a:rPr lang="nl-NL" sz="4000" dirty="0" err="1"/>
              <a:t>tm</a:t>
            </a:r>
            <a:r>
              <a:rPr lang="nl-NL" sz="4000" dirty="0"/>
              <a:t> 6</a:t>
            </a:r>
          </a:p>
        </p:txBody>
      </p:sp>
      <p:pic>
        <p:nvPicPr>
          <p:cNvPr id="14" name="Tijdelijke aanduiding voor afbeelding 13" descr="Digitale achtergrond gegevenspunten">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nl-NL" dirty="0"/>
              <a:t>Berat Temurlenk</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nl-NL" dirty="0">
                <a:sym typeface="Wingdings" panose="05000000000000000000" pitchFamily="2" charset="2"/>
              </a:rPr>
              <a:t>LES 1</a:t>
            </a:r>
            <a:endParaRPr lang="nl-NL" dirty="0"/>
          </a:p>
        </p:txBody>
      </p:sp>
      <p:sp>
        <p:nvSpPr>
          <p:cNvPr id="3" name="Tijdelijke aanduiding voor inhoud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marL="0" indent="0" rtl="0"/>
            <a:r>
              <a:rPr lang="nl-NL" dirty="0"/>
              <a:t>-</a:t>
            </a:r>
          </a:p>
        </p:txBody>
      </p:sp>
      <p:sp>
        <p:nvSpPr>
          <p:cNvPr id="13" name="Tijdelijke aanduiding voor datum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nl-NL"/>
              <a:t>dinsdag 2 februari 20XX</a:t>
            </a:r>
          </a:p>
        </p:txBody>
      </p:sp>
      <p:sp>
        <p:nvSpPr>
          <p:cNvPr id="14" name="Tijdelijke aanduiding voor voettekst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nl-NL"/>
              <a:t>Voorbeeld van voettekst</a:t>
            </a:r>
          </a:p>
        </p:txBody>
      </p:sp>
      <p:sp>
        <p:nvSpPr>
          <p:cNvPr id="15" name="Tijdelijke aanduiding voor dianumm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a:t>2</a:t>
            </a:fld>
            <a:endParaRPr lang="nl-NL"/>
          </a:p>
        </p:txBody>
      </p:sp>
      <p:pic>
        <p:nvPicPr>
          <p:cNvPr id="4" name="Afbeelding 3">
            <a:extLst>
              <a:ext uri="{FF2B5EF4-FFF2-40B4-BE49-F238E27FC236}">
                <a16:creationId xmlns:a16="http://schemas.microsoft.com/office/drawing/2014/main" id="{FA905548-2A66-BD70-AE06-7488049D6D95}"/>
              </a:ext>
            </a:extLst>
          </p:cNvPr>
          <p:cNvPicPr>
            <a:picLocks noChangeAspect="1"/>
          </p:cNvPicPr>
          <p:nvPr/>
        </p:nvPicPr>
        <p:blipFill>
          <a:blip r:embed="rId2"/>
          <a:stretch>
            <a:fillRect/>
          </a:stretch>
        </p:blipFill>
        <p:spPr>
          <a:xfrm>
            <a:off x="3999137" y="940082"/>
            <a:ext cx="6956753" cy="4977835"/>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nl-NL" dirty="0"/>
              <a:t>LES 2</a:t>
            </a:r>
          </a:p>
        </p:txBody>
      </p:sp>
      <p:sp>
        <p:nvSpPr>
          <p:cNvPr id="4" name="Tijdelijke aanduiding voor datum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nl-NL"/>
              <a:t>dinsdag 2 februari 20XX</a:t>
            </a:r>
          </a:p>
        </p:txBody>
      </p:sp>
      <p:sp>
        <p:nvSpPr>
          <p:cNvPr id="5" name="Tijdelijke aanduiding voor voettekst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nl-NL"/>
              <a:t>Voorbeeld van voettekst</a:t>
            </a:r>
          </a:p>
        </p:txBody>
      </p:sp>
      <p:sp>
        <p:nvSpPr>
          <p:cNvPr id="6" name="Tijdelijke aanduiding voor dianumm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a:t>3</a:t>
            </a:fld>
            <a:endParaRPr lang="nl-NL"/>
          </a:p>
        </p:txBody>
      </p:sp>
      <p:sp>
        <p:nvSpPr>
          <p:cNvPr id="12" name="Tijdelijke aanduiding voor inhoud 11">
            <a:extLst>
              <a:ext uri="{FF2B5EF4-FFF2-40B4-BE49-F238E27FC236}">
                <a16:creationId xmlns:a16="http://schemas.microsoft.com/office/drawing/2014/main" id="{E5127060-CDBF-435F-9009-A5451CCE305D}"/>
              </a:ext>
            </a:extLst>
          </p:cNvPr>
          <p:cNvSpPr>
            <a:spLocks noGrp="1"/>
          </p:cNvSpPr>
          <p:nvPr>
            <p:ph sz="quarter" idx="15"/>
          </p:nvPr>
        </p:nvSpPr>
        <p:spPr>
          <a:xfrm>
            <a:off x="5598465" y="4359998"/>
            <a:ext cx="6221412" cy="1563688"/>
          </a:xfrm>
          <a:noFill/>
        </p:spPr>
        <p:txBody>
          <a:bodyPr rtlCol="0">
            <a:normAutofit/>
          </a:bodyPr>
          <a:lstStyle/>
          <a:p>
            <a:pPr rtl="0"/>
            <a:r>
              <a:rPr lang="nl-NL" dirty="0"/>
              <a:t>- Hier was ik helaas ook afwezig. Dit komt omdat ik helaas ziek was. Arme Berat was ziek en er was ook geen online les op deze dag. IK heb het helaas niet kunnen maken.</a:t>
            </a:r>
            <a:r>
              <a:rPr lang="nl-NL" dirty="0">
                <a:sym typeface="Wingdings" panose="05000000000000000000" pitchFamily="2" charset="2"/>
              </a:rPr>
              <a:t></a:t>
            </a:r>
            <a:endParaRPr lang="nl-NL" dirty="0"/>
          </a:p>
        </p:txBody>
      </p:sp>
      <p:pic>
        <p:nvPicPr>
          <p:cNvPr id="19" name="Tijdelijke aanduiding voor afbeelding 18">
            <a:extLst>
              <a:ext uri="{FF2B5EF4-FFF2-40B4-BE49-F238E27FC236}">
                <a16:creationId xmlns:a16="http://schemas.microsoft.com/office/drawing/2014/main" id="{89C7842A-EA46-DCAC-2738-ED8CB9F16689}"/>
              </a:ext>
            </a:extLst>
          </p:cNvPr>
          <p:cNvPicPr>
            <a:picLocks noGrp="1" noChangeAspect="1"/>
          </p:cNvPicPr>
          <p:nvPr>
            <p:ph type="pic" sz="quarter" idx="15"/>
          </p:nvPr>
        </p:nvPicPr>
        <p:blipFill>
          <a:blip r:embed="rId3"/>
          <a:srcRect l="9743" r="9743"/>
          <a:stretch>
            <a:fillRect/>
          </a:stretch>
        </p:blipFill>
        <p:spPr>
          <a:prstGeom prst="rect">
            <a:avLst/>
          </a:prstGeom>
        </p:spPr>
      </p:pic>
      <p:pic>
        <p:nvPicPr>
          <p:cNvPr id="17" name="Tijdelijke aanduiding voor afbeelding 16">
            <a:extLst>
              <a:ext uri="{FF2B5EF4-FFF2-40B4-BE49-F238E27FC236}">
                <a16:creationId xmlns:a16="http://schemas.microsoft.com/office/drawing/2014/main" id="{553F2DF5-C87F-0B85-495C-3BBCF8DD0B44}"/>
              </a:ext>
            </a:extLst>
          </p:cNvPr>
          <p:cNvPicPr>
            <a:picLocks noGrp="1" noChangeAspect="1"/>
          </p:cNvPicPr>
          <p:nvPr>
            <p:ph type="pic" sz="quarter" idx="16"/>
          </p:nvPr>
        </p:nvPicPr>
        <p:blipFill>
          <a:blip r:embed="rId4"/>
          <a:srcRect l="5007" r="5007"/>
          <a:stretch>
            <a:fillRect/>
          </a:stretch>
        </p:blipFill>
        <p:spPr>
          <a:prstGeom prst="rect">
            <a:avLst/>
          </a:prstGeom>
        </p:spPr>
      </p:pic>
      <p:pic>
        <p:nvPicPr>
          <p:cNvPr id="13" name="Tijdelijke aanduiding voor afbeelding 12">
            <a:extLst>
              <a:ext uri="{FF2B5EF4-FFF2-40B4-BE49-F238E27FC236}">
                <a16:creationId xmlns:a16="http://schemas.microsoft.com/office/drawing/2014/main" id="{91220A2E-5230-F74C-F6FA-CE3BD2AD6D5D}"/>
              </a:ext>
            </a:extLst>
          </p:cNvPr>
          <p:cNvPicPr>
            <a:picLocks noGrp="1" noChangeAspect="1"/>
          </p:cNvPicPr>
          <p:nvPr>
            <p:ph type="pic" sz="quarter" idx="14"/>
          </p:nvPr>
        </p:nvPicPr>
        <p:blipFill>
          <a:blip r:embed="rId5"/>
          <a:srcRect l="16603" r="16603"/>
          <a:stretch>
            <a:fillRect/>
          </a:stretch>
        </p:blipFill>
        <p:spPr>
          <a:prstGeom prst="rect">
            <a:avLst/>
          </a:prstGeom>
        </p:spPr>
      </p:pic>
      <p:pic>
        <p:nvPicPr>
          <p:cNvPr id="16" name="Tijdelijke aanduiding voor afbeelding 15">
            <a:extLst>
              <a:ext uri="{FF2B5EF4-FFF2-40B4-BE49-F238E27FC236}">
                <a16:creationId xmlns:a16="http://schemas.microsoft.com/office/drawing/2014/main" id="{0D7D557F-23C1-282C-2732-11721A6D3B19}"/>
              </a:ext>
            </a:extLst>
          </p:cNvPr>
          <p:cNvPicPr>
            <a:picLocks noGrp="1" noChangeAspect="1"/>
          </p:cNvPicPr>
          <p:nvPr>
            <p:ph type="pic" sz="quarter" idx="13"/>
          </p:nvPr>
        </p:nvPicPr>
        <p:blipFill>
          <a:blip r:embed="rId6"/>
          <a:srcRect l="9563" r="9563"/>
          <a:stretch>
            <a:fillRect/>
          </a:stretch>
        </p:blipFill>
        <p:spPr>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Vrije v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sp>
        <p:nvSpPr>
          <p:cNvPr id="36" name="Ova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sp>
        <p:nvSpPr>
          <p:cNvPr id="38" name="Ova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grpSp>
        <p:nvGrpSpPr>
          <p:cNvPr id="40" name="Groe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Vrije v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42" name="Vrije vorm: V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solidFill>
                  <a:schemeClr val="tx1"/>
                </a:solidFill>
              </a:endParaRPr>
            </a:p>
          </p:txBody>
        </p:sp>
        <p:sp>
          <p:nvSpPr>
            <p:cNvPr id="43" name="Ova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sp>
          <p:nvSpPr>
            <p:cNvPr id="44" name="Ova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grpSp>
      <p:sp useBgFill="1">
        <p:nvSpPr>
          <p:cNvPr id="46" name="Rechthoe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pic>
        <p:nvPicPr>
          <p:cNvPr id="8" name="Tijdelijke aanduiding voor afbeelding 7" descr="Digitale achtergrond gegevenspunten">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hoe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50" name="Rechthoe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nl-NL" sz="6400" kern="1200" dirty="0">
                <a:solidFill>
                  <a:schemeClr val="tx1"/>
                </a:solidFill>
                <a:latin typeface="+mj-lt"/>
                <a:ea typeface="+mj-ea"/>
                <a:cs typeface="+mj-cs"/>
              </a:rPr>
              <a:t>LES 3</a:t>
            </a:r>
          </a:p>
        </p:txBody>
      </p:sp>
      <p:sp>
        <p:nvSpPr>
          <p:cNvPr id="16" name="Sub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nl-NL" dirty="0"/>
              <a:t>1 – Communicatie game.</a:t>
            </a:r>
          </a:p>
          <a:p>
            <a:pPr marL="0" indent="0" rtl="0">
              <a:lnSpc>
                <a:spcPct val="100000"/>
              </a:lnSpc>
              <a:buNone/>
            </a:pPr>
            <a:r>
              <a:rPr lang="nl-NL" kern="1200" dirty="0">
                <a:latin typeface="+mn-lt"/>
                <a:ea typeface="+mn-ea"/>
                <a:cs typeface="+mn-cs"/>
              </a:rPr>
              <a:t>2 – Raadsel.</a:t>
            </a:r>
          </a:p>
          <a:p>
            <a:pPr marL="0" indent="0" rtl="0">
              <a:lnSpc>
                <a:spcPct val="100000"/>
              </a:lnSpc>
              <a:buNone/>
            </a:pPr>
            <a:r>
              <a:rPr lang="nl-NL" dirty="0"/>
              <a:t>3 – </a:t>
            </a:r>
            <a:r>
              <a:rPr lang="nl-NL" dirty="0" err="1"/>
              <a:t>Meme</a:t>
            </a:r>
            <a:r>
              <a:rPr lang="nl-NL" dirty="0"/>
              <a:t>.</a:t>
            </a:r>
            <a:endParaRPr lang="nl-NL" kern="1200" dirty="0">
              <a:latin typeface="+mn-lt"/>
              <a:ea typeface="+mn-ea"/>
              <a:cs typeface="+mn-cs"/>
            </a:endParaRPr>
          </a:p>
        </p:txBody>
      </p:sp>
      <p:sp>
        <p:nvSpPr>
          <p:cNvPr id="2" name="Tijdelijke aanduiding voor datum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nl-NL" dirty="0"/>
              <a:t>dinsdag 2 februari 20XX</a:t>
            </a:r>
          </a:p>
        </p:txBody>
      </p:sp>
      <p:sp>
        <p:nvSpPr>
          <p:cNvPr id="3" name="Tijdelijke aanduiding voor voettekst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nl-NL" dirty="0"/>
              <a:t>Voorbeeld van voettekst</a:t>
            </a:r>
          </a:p>
        </p:txBody>
      </p:sp>
      <p:sp>
        <p:nvSpPr>
          <p:cNvPr id="4" name="Tijdelijke aanduiding voor dianumm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nl-NL" smtClean="0"/>
              <a:t>4</a:t>
            </a:fld>
            <a:endParaRPr lang="nl-NL" dirty="0"/>
          </a:p>
        </p:txBody>
      </p:sp>
      <p:pic>
        <p:nvPicPr>
          <p:cNvPr id="5" name="Afbeelding 4">
            <a:extLst>
              <a:ext uri="{FF2B5EF4-FFF2-40B4-BE49-F238E27FC236}">
                <a16:creationId xmlns:a16="http://schemas.microsoft.com/office/drawing/2014/main" id="{8E99F16E-3446-DFA2-2ECA-D5AAAA96FF37}"/>
              </a:ext>
            </a:extLst>
          </p:cNvPr>
          <p:cNvPicPr>
            <a:picLocks noChangeAspect="1"/>
          </p:cNvPicPr>
          <p:nvPr/>
        </p:nvPicPr>
        <p:blipFill>
          <a:blip r:embed="rId4"/>
          <a:stretch>
            <a:fillRect/>
          </a:stretch>
        </p:blipFill>
        <p:spPr>
          <a:xfrm>
            <a:off x="3767137" y="317350"/>
            <a:ext cx="4657725" cy="2619970"/>
          </a:xfrm>
          <a:prstGeom prst="rect">
            <a:avLst/>
          </a:prstGeom>
        </p:spPr>
      </p:pic>
      <p:pic>
        <p:nvPicPr>
          <p:cNvPr id="6" name="Afbeelding 5">
            <a:extLst>
              <a:ext uri="{FF2B5EF4-FFF2-40B4-BE49-F238E27FC236}">
                <a16:creationId xmlns:a16="http://schemas.microsoft.com/office/drawing/2014/main" id="{753BB5B5-49AD-1094-6F61-98C6407DE465}"/>
              </a:ext>
            </a:extLst>
          </p:cNvPr>
          <p:cNvPicPr>
            <a:picLocks noChangeAspect="1"/>
          </p:cNvPicPr>
          <p:nvPr/>
        </p:nvPicPr>
        <p:blipFill>
          <a:blip r:embed="rId5"/>
          <a:stretch>
            <a:fillRect/>
          </a:stretch>
        </p:blipFill>
        <p:spPr>
          <a:xfrm>
            <a:off x="9081852" y="2434031"/>
            <a:ext cx="2419350" cy="1895475"/>
          </a:xfrm>
          <a:prstGeom prst="rect">
            <a:avLst/>
          </a:prstGeom>
        </p:spPr>
      </p:pic>
      <p:pic>
        <p:nvPicPr>
          <p:cNvPr id="7" name="Afbeelding 6">
            <a:extLst>
              <a:ext uri="{FF2B5EF4-FFF2-40B4-BE49-F238E27FC236}">
                <a16:creationId xmlns:a16="http://schemas.microsoft.com/office/drawing/2014/main" id="{A8CF1A78-E93F-9EFA-9577-6FEC880671A7}"/>
              </a:ext>
            </a:extLst>
          </p:cNvPr>
          <p:cNvPicPr>
            <a:picLocks noChangeAspect="1"/>
          </p:cNvPicPr>
          <p:nvPr/>
        </p:nvPicPr>
        <p:blipFill>
          <a:blip r:embed="rId6"/>
          <a:stretch>
            <a:fillRect/>
          </a:stretch>
        </p:blipFill>
        <p:spPr>
          <a:xfrm>
            <a:off x="4307877" y="4276561"/>
            <a:ext cx="4284683" cy="2410134"/>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nl-NL" dirty="0"/>
              <a:t>LES 4</a:t>
            </a:r>
          </a:p>
        </p:txBody>
      </p:sp>
      <p:sp>
        <p:nvSpPr>
          <p:cNvPr id="4" name="Tijdelijke aanduiding voor datum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nl-NL" dirty="0"/>
              <a:t>dinsdag 2 februari 20XX</a:t>
            </a:r>
          </a:p>
        </p:txBody>
      </p:sp>
      <p:sp>
        <p:nvSpPr>
          <p:cNvPr id="5" name="Tijdelijke aanduiding voor voettekst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nl-NL" dirty="0"/>
              <a:t>Voorbeeld van voettekst</a:t>
            </a:r>
          </a:p>
        </p:txBody>
      </p:sp>
      <p:sp>
        <p:nvSpPr>
          <p:cNvPr id="6" name="Tijdelijke aanduiding voor dianumm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a:t>5</a:t>
            </a:fld>
            <a:endParaRPr lang="nl-NL" dirty="0"/>
          </a:p>
        </p:txBody>
      </p:sp>
      <p:sp>
        <p:nvSpPr>
          <p:cNvPr id="3" name="Tijdelijke aanduiding voor inhoud 2">
            <a:extLst>
              <a:ext uri="{FF2B5EF4-FFF2-40B4-BE49-F238E27FC236}">
                <a16:creationId xmlns:a16="http://schemas.microsoft.com/office/drawing/2014/main" id="{3D28FFDE-3896-2840-6E4E-F4167C7A18AA}"/>
              </a:ext>
            </a:extLst>
          </p:cNvPr>
          <p:cNvSpPr>
            <a:spLocks noGrp="1"/>
          </p:cNvSpPr>
          <p:nvPr>
            <p:ph idx="1"/>
          </p:nvPr>
        </p:nvSpPr>
        <p:spPr/>
        <p:txBody>
          <a:bodyPr/>
          <a:lstStyle/>
          <a:p>
            <a:r>
              <a:rPr lang="nl-NL" dirty="0"/>
              <a:t>- Helaas had de ns een staking vandaag en kon ik niet op school aanwezig zijn</a:t>
            </a:r>
            <a:r>
              <a:rPr lang="nl-NL" dirty="0">
                <a:sym typeface="Wingdings" panose="05000000000000000000" pitchFamily="2" charset="2"/>
              </a:rPr>
              <a:t>. Ik heb een klacht	ik ben boos naar de ns gegaan omdat ik de geweldige les van meneer Pelt heb moeten missen.</a:t>
            </a:r>
          </a:p>
        </p:txBody>
      </p:sp>
      <p:pic>
        <p:nvPicPr>
          <p:cNvPr id="8" name="Afbeelding 7">
            <a:extLst>
              <a:ext uri="{FF2B5EF4-FFF2-40B4-BE49-F238E27FC236}">
                <a16:creationId xmlns:a16="http://schemas.microsoft.com/office/drawing/2014/main" id="{9AF233D9-9CF2-6F74-15FD-E06B9DAF8AE9}"/>
              </a:ext>
            </a:extLst>
          </p:cNvPr>
          <p:cNvPicPr>
            <a:picLocks noChangeAspect="1"/>
          </p:cNvPicPr>
          <p:nvPr/>
        </p:nvPicPr>
        <p:blipFill>
          <a:blip r:embed="rId2"/>
          <a:stretch>
            <a:fillRect/>
          </a:stretch>
        </p:blipFill>
        <p:spPr>
          <a:xfrm>
            <a:off x="3257258" y="3179894"/>
            <a:ext cx="4115092" cy="291293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nl-NL" dirty="0"/>
              <a:t>Les 5 </a:t>
            </a:r>
          </a:p>
        </p:txBody>
      </p:sp>
      <p:sp>
        <p:nvSpPr>
          <p:cNvPr id="14" name="Tijdelijke aanduiding voor datum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nl-NL"/>
              <a:t>dinsdag 2 februari 20XX</a:t>
            </a:r>
          </a:p>
        </p:txBody>
      </p:sp>
      <p:sp>
        <p:nvSpPr>
          <p:cNvPr id="15" name="Tijdelijke aanduiding voor voettekst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nl-NL"/>
              <a:t>Voorbeeld van voettekst</a:t>
            </a:r>
          </a:p>
        </p:txBody>
      </p:sp>
      <p:sp>
        <p:nvSpPr>
          <p:cNvPr id="16" name="Tijdelijke aanduiding voor dianumm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a:t>6</a:t>
            </a:fld>
            <a:endParaRPr lang="nl-NL"/>
          </a:p>
        </p:txBody>
      </p:sp>
      <p:sp>
        <p:nvSpPr>
          <p:cNvPr id="4" name="Tijdelijke aanduiding voor inhoud 3">
            <a:extLst>
              <a:ext uri="{FF2B5EF4-FFF2-40B4-BE49-F238E27FC236}">
                <a16:creationId xmlns:a16="http://schemas.microsoft.com/office/drawing/2014/main" id="{20B370B4-ADD6-EA1F-9936-80A0DBAEEE95}"/>
              </a:ext>
            </a:extLst>
          </p:cNvPr>
          <p:cNvSpPr>
            <a:spLocks noGrp="1"/>
          </p:cNvSpPr>
          <p:nvPr>
            <p:ph idx="1"/>
          </p:nvPr>
        </p:nvSpPr>
        <p:spPr/>
        <p:txBody>
          <a:bodyPr/>
          <a:lstStyle/>
          <a:p>
            <a:r>
              <a:rPr lang="nl-NL" dirty="0"/>
              <a:t>- Multiple </a:t>
            </a:r>
            <a:r>
              <a:rPr lang="nl-NL" dirty="0" err="1"/>
              <a:t>choice</a:t>
            </a:r>
            <a:r>
              <a:rPr lang="nl-NL" dirty="0"/>
              <a:t> vraag.                    </a:t>
            </a:r>
          </a:p>
          <a:p>
            <a:r>
              <a:rPr lang="nl-NL" dirty="0"/>
              <a:t>- bug programma.</a:t>
            </a:r>
          </a:p>
          <a:p>
            <a:r>
              <a:rPr lang="nl-NL" dirty="0"/>
              <a:t>- uitbreiding </a:t>
            </a:r>
            <a:r>
              <a:rPr lang="nl-NL" dirty="0" err="1"/>
              <a:t>Uno</a:t>
            </a:r>
            <a:r>
              <a:rPr lang="nl-NL" dirty="0"/>
              <a:t>.</a:t>
            </a:r>
          </a:p>
        </p:txBody>
      </p:sp>
      <p:sp>
        <p:nvSpPr>
          <p:cNvPr id="5" name="Rechthoek 4">
            <a:extLst>
              <a:ext uri="{FF2B5EF4-FFF2-40B4-BE49-F238E27FC236}">
                <a16:creationId xmlns:a16="http://schemas.microsoft.com/office/drawing/2014/main" id="{922F4D0A-850E-8EAA-8F7D-0132226277CD}"/>
              </a:ext>
            </a:extLst>
          </p:cNvPr>
          <p:cNvSpPr/>
          <p:nvPr/>
        </p:nvSpPr>
        <p:spPr>
          <a:xfrm>
            <a:off x="6096000" y="1306286"/>
            <a:ext cx="3852863" cy="245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b="0" i="0" dirty="0">
                <a:solidFill>
                  <a:schemeClr val="bg1"/>
                </a:solidFill>
                <a:effectLst/>
                <a:latin typeface="Open Sans" panose="020B0606030504020204" pitchFamily="34" charset="0"/>
              </a:rPr>
              <a:t>wanneer gebruik je een </a:t>
            </a:r>
            <a:r>
              <a:rPr lang="nl-NL" b="0" i="0" dirty="0" err="1">
                <a:solidFill>
                  <a:schemeClr val="bg1"/>
                </a:solidFill>
                <a:effectLst/>
                <a:latin typeface="Open Sans" panose="020B0606030504020204" pitchFamily="34" charset="0"/>
              </a:rPr>
              <a:t>for</a:t>
            </a:r>
            <a:r>
              <a:rPr lang="nl-NL" b="0" i="0" dirty="0">
                <a:solidFill>
                  <a:schemeClr val="bg1"/>
                </a:solidFill>
                <a:effectLst/>
                <a:latin typeface="Open Sans" panose="020B0606030504020204" pitchFamily="34" charset="0"/>
              </a:rPr>
              <a:t>?</a:t>
            </a:r>
          </a:p>
          <a:p>
            <a:pPr algn="l"/>
            <a:r>
              <a:rPr lang="nl-NL" b="0" i="0" dirty="0">
                <a:solidFill>
                  <a:schemeClr val="bg1"/>
                </a:solidFill>
                <a:effectLst/>
                <a:latin typeface="Open Sans" panose="020B0606030504020204" pitchFamily="34" charset="0"/>
              </a:rPr>
              <a:t> </a:t>
            </a:r>
          </a:p>
          <a:p>
            <a:pPr algn="l"/>
            <a:r>
              <a:rPr lang="nl-NL" b="0" i="0" dirty="0">
                <a:solidFill>
                  <a:schemeClr val="bg1"/>
                </a:solidFill>
                <a:effectLst/>
                <a:latin typeface="Open Sans" panose="020B0606030504020204" pitchFamily="34" charset="0"/>
              </a:rPr>
              <a:t>a: om een zin te printen</a:t>
            </a:r>
          </a:p>
          <a:p>
            <a:pPr algn="l"/>
            <a:r>
              <a:rPr lang="nl-NL" b="0" i="0" dirty="0">
                <a:solidFill>
                  <a:schemeClr val="bg1"/>
                </a:solidFill>
                <a:effectLst/>
                <a:latin typeface="Open Sans" panose="020B0606030504020204" pitchFamily="34" charset="0"/>
              </a:rPr>
              <a:t>b: om iets te vragen</a:t>
            </a:r>
          </a:p>
          <a:p>
            <a:pPr algn="l"/>
            <a:r>
              <a:rPr lang="nl-NL" b="0" i="0" dirty="0">
                <a:solidFill>
                  <a:schemeClr val="bg1"/>
                </a:solidFill>
                <a:effectLst/>
                <a:latin typeface="Open Sans" panose="020B0606030504020204" pitchFamily="34" charset="0"/>
              </a:rPr>
              <a:t>c: om een reeks van getallen of woorden te printen. </a:t>
            </a:r>
          </a:p>
          <a:p>
            <a:pPr algn="l"/>
            <a:r>
              <a:rPr lang="nl-NL" b="0" i="0" dirty="0">
                <a:solidFill>
                  <a:schemeClr val="bg1"/>
                </a:solidFill>
                <a:effectLst/>
                <a:latin typeface="Open Sans" panose="020B0606030504020204" pitchFamily="34" charset="0"/>
              </a:rPr>
              <a:t>d: om aan te geven dat iets gelijk is aan iets</a:t>
            </a:r>
          </a:p>
          <a:p>
            <a:pPr algn="ctr"/>
            <a:endParaRPr lang="nl-NL" dirty="0"/>
          </a:p>
        </p:txBody>
      </p:sp>
      <p:sp>
        <p:nvSpPr>
          <p:cNvPr id="6" name="Rechthoek 5">
            <a:extLst>
              <a:ext uri="{FF2B5EF4-FFF2-40B4-BE49-F238E27FC236}">
                <a16:creationId xmlns:a16="http://schemas.microsoft.com/office/drawing/2014/main" id="{8F88C055-DACC-CFC6-80CE-F425613C9185}"/>
              </a:ext>
            </a:extLst>
          </p:cNvPr>
          <p:cNvSpPr/>
          <p:nvPr/>
        </p:nvSpPr>
        <p:spPr>
          <a:xfrm>
            <a:off x="5246736" y="4303268"/>
            <a:ext cx="4833257" cy="191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b="0" dirty="0" err="1">
                <a:solidFill>
                  <a:schemeClr val="bg1"/>
                </a:solidFill>
                <a:effectLst/>
                <a:latin typeface="Consolas" panose="020B0609020204030204" pitchFamily="49" charset="0"/>
              </a:rPr>
              <a:t>if</a:t>
            </a:r>
            <a:r>
              <a:rPr lang="nl-NL" b="0" dirty="0">
                <a:solidFill>
                  <a:schemeClr val="bg1"/>
                </a:solidFill>
                <a:effectLst/>
                <a:latin typeface="Consolas" panose="020B0609020204030204" pitchFamily="49" charset="0"/>
              </a:rPr>
              <a:t> aapje groter dan 10:</a:t>
            </a:r>
          </a:p>
          <a:p>
            <a:r>
              <a:rPr lang="nl-NL" b="0" dirty="0">
                <a:solidFill>
                  <a:schemeClr val="bg1"/>
                </a:solidFill>
                <a:effectLst/>
                <a:latin typeface="Consolas" panose="020B0609020204030204" pitchFamily="49" charset="0"/>
              </a:rPr>
              <a:t>print mijn naam is berat.</a:t>
            </a:r>
          </a:p>
          <a:p>
            <a:br>
              <a:rPr lang="nl-NL" b="0" dirty="0">
                <a:solidFill>
                  <a:schemeClr val="bg1"/>
                </a:solidFill>
                <a:effectLst/>
                <a:latin typeface="Consolas" panose="020B0609020204030204" pitchFamily="49" charset="0"/>
              </a:rPr>
            </a:br>
            <a:r>
              <a:rPr lang="nl-NL" b="0" dirty="0" err="1">
                <a:solidFill>
                  <a:schemeClr val="bg1"/>
                </a:solidFill>
                <a:effectLst/>
                <a:latin typeface="Consolas" panose="020B0609020204030204" pitchFamily="49" charset="0"/>
              </a:rPr>
              <a:t>else</a:t>
            </a:r>
            <a:r>
              <a:rPr lang="nl-NL" b="0" dirty="0">
                <a:solidFill>
                  <a:schemeClr val="bg1"/>
                </a:solidFill>
                <a:effectLst/>
                <a:latin typeface="Consolas" panose="020B0609020204030204" pitchFamily="49" charset="0"/>
              </a:rPr>
              <a:t>:</a:t>
            </a:r>
          </a:p>
          <a:p>
            <a:r>
              <a:rPr lang="nl-NL" b="0" dirty="0">
                <a:solidFill>
                  <a:schemeClr val="bg1"/>
                </a:solidFill>
                <a:effectLst/>
                <a:latin typeface="Consolas" panose="020B0609020204030204" pitchFamily="49" charset="0"/>
              </a:rPr>
              <a:t>print(mijn naam is </a:t>
            </a:r>
            <a:r>
              <a:rPr lang="nl-NL" b="0" dirty="0" err="1">
                <a:solidFill>
                  <a:schemeClr val="bg1"/>
                </a:solidFill>
                <a:effectLst/>
                <a:latin typeface="Consolas" panose="020B0609020204030204" pitchFamily="49" charset="0"/>
              </a:rPr>
              <a:t>yassine</a:t>
            </a:r>
            <a:endParaRPr lang="nl-NL" b="0" dirty="0">
              <a:solidFill>
                <a:schemeClr val="bg1"/>
              </a:solidFill>
              <a:effectLst/>
              <a:latin typeface="Consolas" panose="020B0609020204030204" pitchFamily="49" charset="0"/>
            </a:endParaRPr>
          </a:p>
        </p:txBody>
      </p:sp>
      <p:sp>
        <p:nvSpPr>
          <p:cNvPr id="8" name="Rechthoek 7">
            <a:extLst>
              <a:ext uri="{FF2B5EF4-FFF2-40B4-BE49-F238E27FC236}">
                <a16:creationId xmlns:a16="http://schemas.microsoft.com/office/drawing/2014/main" id="{924C40B0-3E8E-5DD0-CFDD-92E6F101F66E}"/>
              </a:ext>
            </a:extLst>
          </p:cNvPr>
          <p:cNvSpPr/>
          <p:nvPr/>
        </p:nvSpPr>
        <p:spPr>
          <a:xfrm>
            <a:off x="746449" y="4303268"/>
            <a:ext cx="3648269" cy="2005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0" i="0" dirty="0">
                <a:solidFill>
                  <a:schemeClr val="bg1"/>
                </a:solidFill>
                <a:effectLst/>
                <a:latin typeface="Open Sans" panose="020B0606030504020204" pitchFamily="34" charset="0"/>
              </a:rPr>
              <a:t>een kaart waarbij je de kaarten mag zien van de speler naar keuze. het is een kaart waar je 2 personen ziet waarbij eentje sneaky naar de ander speler de kaarten kijkt.</a:t>
            </a:r>
            <a:endParaRPr lang="nl-NL" dirty="0">
              <a:solidFill>
                <a:schemeClr val="bg1"/>
              </a:solidFill>
            </a:endParaRP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jdelijke aanduiding voor datum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nl-NL"/>
              <a:t>dinsdag 2 februari 20XX</a:t>
            </a:r>
          </a:p>
        </p:txBody>
      </p:sp>
      <p:sp>
        <p:nvSpPr>
          <p:cNvPr id="20" name="Tijdelijke aanduiding voor voettekst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nl-NL"/>
              <a:t>Voorbeeld van voettekst</a:t>
            </a:r>
          </a:p>
        </p:txBody>
      </p:sp>
      <p:sp>
        <p:nvSpPr>
          <p:cNvPr id="21" name="Tijdelijke aanduiding voor dianumm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a:t>7</a:t>
            </a:fld>
            <a:endParaRPr lang="nl-NL"/>
          </a:p>
        </p:txBody>
      </p:sp>
      <p:sp>
        <p:nvSpPr>
          <p:cNvPr id="3" name="Titel 2">
            <a:extLst>
              <a:ext uri="{FF2B5EF4-FFF2-40B4-BE49-F238E27FC236}">
                <a16:creationId xmlns:a16="http://schemas.microsoft.com/office/drawing/2014/main" id="{C4A6F6AF-897B-D790-7F15-D07401DA3273}"/>
              </a:ext>
            </a:extLst>
          </p:cNvPr>
          <p:cNvSpPr>
            <a:spLocks noGrp="1"/>
          </p:cNvSpPr>
          <p:nvPr>
            <p:ph type="title"/>
          </p:nvPr>
        </p:nvSpPr>
        <p:spPr/>
        <p:txBody>
          <a:bodyPr/>
          <a:lstStyle/>
          <a:p>
            <a:r>
              <a:rPr lang="nl-NL" dirty="0"/>
              <a:t>EINDE</a:t>
            </a:r>
            <a:r>
              <a:rPr lang="nl-NL" dirty="0">
                <a:sym typeface="Wingdings" panose="05000000000000000000" pitchFamily="2" charset="2"/>
              </a:rPr>
              <a:t></a:t>
            </a:r>
            <a:endParaRPr lang="nl-NL" dirty="0"/>
          </a:p>
        </p:txBody>
      </p:sp>
      <p:pic>
        <p:nvPicPr>
          <p:cNvPr id="6" name="Tijdelijke aanduiding voor afbeelding 5">
            <a:extLst>
              <a:ext uri="{FF2B5EF4-FFF2-40B4-BE49-F238E27FC236}">
                <a16:creationId xmlns:a16="http://schemas.microsoft.com/office/drawing/2014/main" id="{2F3EC8CF-42A7-630B-8457-29D0CE9432A5}"/>
              </a:ext>
            </a:extLst>
          </p:cNvPr>
          <p:cNvPicPr>
            <a:picLocks noGrp="1" noChangeAspect="1"/>
          </p:cNvPicPr>
          <p:nvPr>
            <p:ph type="pic" sz="quarter" idx="13"/>
          </p:nvPr>
        </p:nvPicPr>
        <p:blipFill>
          <a:blip r:embed="rId2"/>
          <a:srcRect l="8704" r="8704"/>
          <a:stretch>
            <a:fillRect/>
          </a:stretch>
        </p:blipFill>
        <p:spPr>
          <a:prstGeom prst="rect">
            <a:avLst/>
          </a:prstGeom>
        </p:spPr>
      </p:pic>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295.tgt.Office_50300968_TF33713516_Win32_OJ112196127" id="{711B5A03-FE3A-4E90-ABA7-DB1405FCEAD7}" vid="{0E275FA8-9945-45B8-88AB-9655A97FF73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{F3151BB1-5DF1-4BEC-904A-BF119FA88ED6}tf33713516_win32</Template>
  <TotalTime>0</TotalTime>
  <Words>280</Words>
  <Application>Microsoft Office PowerPoint</Application>
  <PresentationFormat>Breedbeeld</PresentationFormat>
  <Paragraphs>52</Paragraphs>
  <Slides>7</Slides>
  <Notes>3</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7</vt:i4>
      </vt:variant>
    </vt:vector>
  </HeadingPairs>
  <TitlesOfParts>
    <vt:vector size="14" baseType="lpstr">
      <vt:lpstr>Arial</vt:lpstr>
      <vt:lpstr>Calibri</vt:lpstr>
      <vt:lpstr>Consolas</vt:lpstr>
      <vt:lpstr>Gill Sans MT</vt:lpstr>
      <vt:lpstr>Open Sans</vt:lpstr>
      <vt:lpstr>Walbaum Display</vt:lpstr>
      <vt:lpstr>3DFloatVTI</vt:lpstr>
      <vt:lpstr>Devskills 1 tm 6</vt:lpstr>
      <vt:lpstr>LES 1</vt:lpstr>
      <vt:lpstr>LES 2</vt:lpstr>
      <vt:lpstr>LES 3</vt:lpstr>
      <vt:lpstr>LES 4</vt:lpstr>
      <vt:lpstr>Les 5 </vt:lpstr>
      <vt:lpstr>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Devskills 1 tm 6</dc:title>
  <dc:creator>berat temurlenk</dc:creator>
  <cp:lastModifiedBy>berat temurlenk</cp:lastModifiedBy>
  <cp:revision>1</cp:revision>
  <dcterms:created xsi:type="dcterms:W3CDTF">2022-11-07T11:07:43Z</dcterms:created>
  <dcterms:modified xsi:type="dcterms:W3CDTF">2022-11-09T11:04:03Z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