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15f01c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15f01c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15f01c3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15f01c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15f01c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415f01c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15f01c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15f01c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15f01c3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15f01c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15f01c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415f01c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415f01c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415f01c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15f01c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415f01c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49bd02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549bd0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49bd0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549bd0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671ba4e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671ba4e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49bd02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49bd02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49bd0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49bd0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549bd02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549bd02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49bd02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49bd02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49bd02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549bd02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549bd02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549bd02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3671ba4ee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3671ba4ee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671ba4ee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671ba4ee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3671ba4ee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3671ba4ee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671ba4ee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671ba4ee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415f01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415f01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15f01c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415f01c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15f01c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15f01c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Transaction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Berat Yesbek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İmplementation Yoksa ?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" y="685113"/>
            <a:ext cx="81724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2851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Propagation Spring Transaction’ın nasıl </a:t>
            </a:r>
            <a:r>
              <a:rPr lang="tr"/>
              <a:t>davranacağını</a:t>
            </a:r>
            <a:r>
              <a:rPr lang="tr"/>
              <a:t> </a:t>
            </a:r>
            <a:r>
              <a:rPr lang="tr"/>
              <a:t>belirleyen</a:t>
            </a:r>
            <a:r>
              <a:rPr lang="tr"/>
              <a:t> enum yapısıdır.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29450" y="1669125"/>
            <a:ext cx="82851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SUPPORTS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MANDATORY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REQUIRES_NEW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NOT_SUPPORTED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NEVER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NESTED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REQUIRED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267675" y="111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Default Type olarak gelir. 20 adet veri kaydetmek istediğinizi varsayalım 19. da hata attı tüm işlemler geri alınır. En çok kullanılan türdür. Mevcut bir Transaction varsa kendisine dahil eder.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REQUIRES_NEW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Daha öncesinde bir session varsa askıya alır ve yeni bir session açar. Burada ki Transactionın diğerlerinin etkilememesini sağlamaktır.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SUPPORTS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Eğer kendisinden önce bir Transaction </a:t>
            </a:r>
            <a:r>
              <a:rPr lang="tr"/>
              <a:t>başlatılmış</a:t>
            </a:r>
            <a:r>
              <a:rPr lang="tr"/>
              <a:t> ise ona dahil olur yoksa non-transactional davranarak yoluna devam eder.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NOT_SUPPORTED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Çağrıldığı noktadan itibaren tüm yapılar non-</a:t>
            </a:r>
            <a:r>
              <a:rPr lang="tr"/>
              <a:t>transactional</a:t>
            </a:r>
            <a:r>
              <a:rPr lang="tr"/>
              <a:t> olarak çağrılır. Kendisinden önce bir Transaction varsa askıya alır.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NEVER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Kendinden önce bir Transaction başlatılırsa hata fırlatır.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Bağımsız fonksiyonlarda kullanılmalıdır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Propagation Type - MANDATORY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Kendinden önce mutlaka bir Transaction dahil olması istenir. Aksi takdirde hata fırlatır. Her zaman REQUIRED gibi davranır.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ISOLATION LEVEL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Eş zamanlı işlemlerde verinin tutarlılığını sağlayan. Ve izole eden bir yapıdır. Verinin bütünlüğünü korur.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13" y="164338"/>
            <a:ext cx="8353975" cy="4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Transaction Management Nedir?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Bir işlemin gerçekleşmesi sırasında meydana gelebilecek hataları ve süreçleri yönetmedir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0"/>
            <a:ext cx="8843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PHANTOM READS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499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3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READ_UNCOMMITTED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en düşük izolasyon seviyesidir ve bir çok eşzamanlı erişime izin verir.</a:t>
            </a:r>
            <a:br>
              <a:rPr lang="tr"/>
            </a:br>
            <a:br>
              <a:rPr lang="tr"/>
            </a:br>
            <a:r>
              <a:rPr lang="tr"/>
              <a:t>Eşzamanlılık ile ilgili problemleri önleyemez.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READ_COMMITTED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2. Seviye </a:t>
            </a:r>
            <a:r>
              <a:rPr lang="tr"/>
              <a:t>izolasyon dur</a:t>
            </a:r>
            <a:r>
              <a:rPr lang="tr"/>
              <a:t>. DIRTY READ engeller. Ama </a:t>
            </a:r>
            <a:r>
              <a:rPr lang="tr"/>
              <a:t>eşzamanlılığın</a:t>
            </a:r>
            <a:r>
              <a:rPr lang="tr"/>
              <a:t> diğer problemleri gerçekleşebilir.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REPEATABLE_READ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3. seviye </a:t>
            </a:r>
            <a:r>
              <a:rPr lang="tr"/>
              <a:t>izolasyon dur</a:t>
            </a:r>
            <a:r>
              <a:rPr lang="tr"/>
              <a:t>. DIRTY READ ve </a:t>
            </a:r>
            <a:r>
              <a:rPr lang="tr"/>
              <a:t>NON REPEATABLE</a:t>
            </a:r>
            <a:r>
              <a:rPr lang="tr"/>
              <a:t> READ engeller.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SERIALIZABLE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En üst seviye izalasyondur. Tüm eşzamanlılık problemlerini engeller. Eşzamanlı çağrıları sırasıyla yürütür. Performans açısından pahalıdır.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75" y="709600"/>
            <a:ext cx="60579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@Transactional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Bu annotasyon Spring Framework’ de veri tabanı işlemlerini kapsayan ve onlar için bir transaction management yapan annotasyondur. Sınıflara ve Metot’lara tanımlanır.</a:t>
            </a:r>
            <a:br>
              <a:rPr lang="tr"/>
            </a:br>
            <a:br>
              <a:rPr lang="tr"/>
            </a:br>
            <a:r>
              <a:rPr lang="tr"/>
              <a:t>Spring </a:t>
            </a:r>
            <a:r>
              <a:rPr lang="tr"/>
              <a:t>Boot’ da</a:t>
            </a:r>
            <a:r>
              <a:rPr lang="tr"/>
              <a:t> transaction management enabled olarak gelir. Spring tarafında ise </a:t>
            </a:r>
            <a:r>
              <a:rPr lang="tr"/>
              <a:t>konfigürasyon</a:t>
            </a:r>
            <a:r>
              <a:rPr lang="tr"/>
              <a:t> gereklidir.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Derin Bakış - 1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Transaction yapısı AOP (Aspect Oriented Programing) kullanarak uygulanır . AOP cross-cutting-</a:t>
            </a:r>
            <a:r>
              <a:rPr lang="tr"/>
              <a:t>concern’ leri</a:t>
            </a:r>
            <a:r>
              <a:rPr lang="tr"/>
              <a:t> (endişeleri) iş mantığından ayırır.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624" y="1925625"/>
            <a:ext cx="3918751" cy="29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Derin Bakış - 2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Spring dynamic proxy kullanır. @Transactional olarak işaretlenmiş nesneler için </a:t>
            </a:r>
            <a:r>
              <a:rPr lang="tr"/>
              <a:t>proxy ler</a:t>
            </a:r>
            <a:r>
              <a:rPr lang="tr"/>
              <a:t> oluşturur. Bir fonksiyonun öncesinde veya sonrasında araya girerek transaction için gerekli olan business logic işler.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Proxy Nedir?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Bir proxy, orijinal nesneye erişimi kontrol eder ve istek orijinal nesneye ulaşmadan önce veya sonra bir şey gerçekleştirmenize izin verir.</a:t>
            </a:r>
            <a:br>
              <a:rPr lang="tr"/>
            </a:br>
            <a:br>
              <a:rPr lang="tr"/>
            </a:br>
            <a:r>
              <a:rPr lang="tr"/>
              <a:t>Aynı zamanda orjinal nesne için yedekleme yapar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2959138"/>
            <a:ext cx="35909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Transaction Proxy Örnek - 1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400" y="1629700"/>
            <a:ext cx="29432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76375" y="1017725"/>
            <a:ext cx="68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 sizce geçerli bir örnek midir?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Transaction Proxy Örnek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" y="1130950"/>
            <a:ext cx="8618049" cy="37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