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Lst>
  <p:notesMasterIdLst>
    <p:notesMasterId r:id="rId16"/>
  </p:notesMasterIdLst>
  <p:sldIdLst>
    <p:sldId id="256" r:id="rId2"/>
    <p:sldId id="260" r:id="rId3"/>
    <p:sldId id="304" r:id="rId4"/>
    <p:sldId id="266" r:id="rId5"/>
    <p:sldId id="259" r:id="rId6"/>
    <p:sldId id="305" r:id="rId7"/>
    <p:sldId id="306" r:id="rId8"/>
    <p:sldId id="258" r:id="rId9"/>
    <p:sldId id="261" r:id="rId10"/>
    <p:sldId id="307" r:id="rId11"/>
    <p:sldId id="308" r:id="rId12"/>
    <p:sldId id="310" r:id="rId13"/>
    <p:sldId id="265" r:id="rId14"/>
    <p:sldId id="30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CE7F41-B2C5-46E8-9318-A38C4A6D32EE}">
  <a:tblStyle styleId="{37CE7F41-B2C5-46E8-9318-A38C4A6D32E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441394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6925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8151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4304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6724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3679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2291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2256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9" name="Google Shape;33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8" r:id="rId7"/>
    <p:sldLayoutId id="2147483659" r:id="rId8"/>
    <p:sldLayoutId id="2147483660" r:id="rId9"/>
    <p:sldLayoutId id="2147483673" r:id="rId10"/>
    <p:sldLayoutId id="2147483674" r:id="rId11"/>
    <p:sldLayoutId id="2147483675" r:id="rId12"/>
    <p:sldLayoutId id="2147483676"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9.xml"/><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9.xml"/><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8.JP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11.JP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4323080" y="1591221"/>
            <a:ext cx="3264300" cy="1792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5000" b="1" dirty="0" smtClean="0">
                <a:effectLst>
                  <a:outerShdw blurRad="38100" dist="38100" dir="2700000" algn="tl">
                    <a:srgbClr val="000000">
                      <a:alpha val="43137"/>
                    </a:srgbClr>
                  </a:outerShdw>
                  <a:reflection blurRad="6350" stA="55000" endA="300" endPos="45500" dir="5400000" sy="-100000" algn="bl" rotWithShape="0"/>
                </a:effectLst>
              </a:rPr>
              <a:t>SMART </a:t>
            </a:r>
            <a:r>
              <a:rPr lang="en-US" sz="5000" b="1" dirty="0" smtClean="0">
                <a:solidFill>
                  <a:srgbClr val="00B050"/>
                </a:solidFill>
                <a:effectLst>
                  <a:outerShdw blurRad="38100" dist="38100" dir="2700000" algn="tl">
                    <a:srgbClr val="000000">
                      <a:alpha val="43137"/>
                    </a:srgbClr>
                  </a:outerShdw>
                  <a:reflection blurRad="6350" stA="55000" endA="300" endPos="45500" dir="5400000" sy="-100000" algn="bl" rotWithShape="0"/>
                </a:effectLst>
              </a:rPr>
              <a:t>TECH</a:t>
            </a:r>
            <a:endParaRPr sz="5000" b="1" dirty="0">
              <a:solidFill>
                <a:srgbClr val="00B050"/>
              </a:solidFill>
              <a:effectLst>
                <a:outerShdw blurRad="38100" dist="38100" dir="2700000" algn="tl">
                  <a:srgbClr val="000000">
                    <a:alpha val="43137"/>
                  </a:srgbClr>
                </a:outerShdw>
                <a:reflection blurRad="6350" stA="55000" endA="300" endPos="45500" dir="5400000" sy="-100000" algn="bl" rotWithShape="0"/>
              </a:effectLst>
            </a:endParaRPr>
          </a:p>
        </p:txBody>
      </p:sp>
      <p:sp>
        <p:nvSpPr>
          <p:cNvPr id="1885" name="Google Shape;1885;p35"/>
          <p:cNvSpPr txBox="1">
            <a:spLocks noGrp="1"/>
          </p:cNvSpPr>
          <p:nvPr>
            <p:ph type="subTitle" idx="1"/>
          </p:nvPr>
        </p:nvSpPr>
        <p:spPr>
          <a:xfrm>
            <a:off x="5807070" y="3513636"/>
            <a:ext cx="3264300" cy="896100"/>
          </a:xfrm>
          <a:prstGeom prst="rect">
            <a:avLst/>
          </a:prstGeom>
        </p:spPr>
        <p:txBody>
          <a:bodyPr spcFirstLastPara="1" wrap="square" lIns="91425" tIns="91425" rIns="91425" bIns="91425" anchor="t" anchorCtr="0">
            <a:noAutofit/>
          </a:bodyPr>
          <a:lstStyle/>
          <a:p>
            <a:pPr lvl="0" algn="r" rtl="0">
              <a:spcBef>
                <a:spcPts val="0"/>
              </a:spcBef>
              <a:spcAft>
                <a:spcPts val="0"/>
              </a:spcAft>
              <a:buClr>
                <a:schemeClr val="dk1"/>
              </a:buClr>
              <a:buSzPts val="1100"/>
            </a:pPr>
            <a:r>
              <a:rPr lang="en-US" sz="1400" dirty="0" err="1" smtClean="0">
                <a:solidFill>
                  <a:srgbClr val="00B050"/>
                </a:solidFill>
                <a:latin typeface="Harlow Solid Italic" panose="04030604020F02020D02" pitchFamily="82" charset="0"/>
              </a:rPr>
              <a:t>Leart</a:t>
            </a:r>
            <a:r>
              <a:rPr lang="en-US" sz="1400" dirty="0" smtClean="0">
                <a:solidFill>
                  <a:srgbClr val="00B050"/>
                </a:solidFill>
                <a:latin typeface="Harlow Solid Italic" panose="04030604020F02020D02" pitchFamily="82" charset="0"/>
              </a:rPr>
              <a:t> </a:t>
            </a:r>
            <a:r>
              <a:rPr lang="en-US" sz="1400" dirty="0" err="1" smtClean="0">
                <a:solidFill>
                  <a:srgbClr val="00B050"/>
                </a:solidFill>
                <a:latin typeface="Harlow Solid Italic" panose="04030604020F02020D02" pitchFamily="82" charset="0"/>
              </a:rPr>
              <a:t>Krasniqi</a:t>
            </a:r>
            <a:endParaRPr lang="en-US" sz="1400" dirty="0" smtClean="0">
              <a:solidFill>
                <a:srgbClr val="00B050"/>
              </a:solidFill>
              <a:latin typeface="Harlow Solid Italic" panose="04030604020F02020D02" pitchFamily="82" charset="0"/>
            </a:endParaRPr>
          </a:p>
          <a:p>
            <a:pPr lvl="0" algn="r" rtl="0">
              <a:spcBef>
                <a:spcPts val="0"/>
              </a:spcBef>
              <a:spcAft>
                <a:spcPts val="0"/>
              </a:spcAft>
              <a:buClr>
                <a:schemeClr val="dk1"/>
              </a:buClr>
              <a:buSzPts val="1100"/>
            </a:pPr>
            <a:r>
              <a:rPr lang="en-US" sz="1400" dirty="0" err="1" smtClean="0">
                <a:solidFill>
                  <a:srgbClr val="00B050"/>
                </a:solidFill>
                <a:latin typeface="Harlow Solid Italic" panose="04030604020F02020D02" pitchFamily="82" charset="0"/>
              </a:rPr>
              <a:t>Berat</a:t>
            </a:r>
            <a:r>
              <a:rPr lang="en-US" sz="1400" dirty="0" smtClean="0">
                <a:solidFill>
                  <a:srgbClr val="00B050"/>
                </a:solidFill>
                <a:latin typeface="Harlow Solid Italic" panose="04030604020F02020D02" pitchFamily="82" charset="0"/>
              </a:rPr>
              <a:t> </a:t>
            </a:r>
            <a:r>
              <a:rPr lang="en-US" sz="1400" dirty="0" err="1" smtClean="0">
                <a:solidFill>
                  <a:srgbClr val="00B050"/>
                </a:solidFill>
                <a:latin typeface="Harlow Solid Italic" panose="04030604020F02020D02" pitchFamily="82" charset="0"/>
              </a:rPr>
              <a:t>Hotnjani</a:t>
            </a:r>
            <a:endParaRPr lang="en-US" sz="1400" dirty="0" smtClean="0">
              <a:solidFill>
                <a:srgbClr val="00B050"/>
              </a:solidFill>
              <a:latin typeface="Harlow Solid Italic" panose="04030604020F02020D02" pitchFamily="82" charset="0"/>
            </a:endParaRPr>
          </a:p>
          <a:p>
            <a:pPr lvl="0" algn="r" rtl="0">
              <a:spcBef>
                <a:spcPts val="0"/>
              </a:spcBef>
              <a:spcAft>
                <a:spcPts val="0"/>
              </a:spcAft>
              <a:buClr>
                <a:schemeClr val="dk1"/>
              </a:buClr>
              <a:buSzPts val="1100"/>
            </a:pPr>
            <a:r>
              <a:rPr lang="en-US" sz="1400" dirty="0" smtClean="0">
                <a:solidFill>
                  <a:srgbClr val="00B050"/>
                </a:solidFill>
                <a:latin typeface="Harlow Solid Italic" panose="04030604020F02020D02" pitchFamily="82" charset="0"/>
              </a:rPr>
              <a:t>Art </a:t>
            </a:r>
            <a:r>
              <a:rPr lang="en-US" sz="1400" dirty="0" err="1" smtClean="0">
                <a:solidFill>
                  <a:srgbClr val="00B050"/>
                </a:solidFill>
                <a:latin typeface="Harlow Solid Italic" panose="04030604020F02020D02" pitchFamily="82" charset="0"/>
              </a:rPr>
              <a:t>Ramiqi</a:t>
            </a:r>
            <a:endParaRPr lang="en-US" sz="1400" dirty="0" smtClean="0">
              <a:solidFill>
                <a:srgbClr val="00B050"/>
              </a:solidFill>
              <a:latin typeface="Harlow Solid Italic" panose="04030604020F02020D02" pitchFamily="82" charset="0"/>
            </a:endParaRPr>
          </a:p>
          <a:p>
            <a:pPr lvl="0">
              <a:buClr>
                <a:schemeClr val="dk1"/>
              </a:buClr>
              <a:buSzPts val="1100"/>
            </a:pPr>
            <a:r>
              <a:rPr lang="en-US" sz="1400" dirty="0">
                <a:solidFill>
                  <a:srgbClr val="00B050"/>
                </a:solidFill>
                <a:latin typeface="Harlow Solid Italic" panose="04030604020F02020D02" pitchFamily="82" charset="0"/>
              </a:rPr>
              <a:t>Olta </a:t>
            </a:r>
            <a:r>
              <a:rPr lang="en-US" sz="1400" dirty="0" err="1" smtClean="0">
                <a:solidFill>
                  <a:srgbClr val="00B050"/>
                </a:solidFill>
                <a:latin typeface="Harlow Solid Italic" panose="04030604020F02020D02" pitchFamily="82" charset="0"/>
              </a:rPr>
              <a:t>Grajçevci</a:t>
            </a:r>
            <a:endParaRPr lang="en-US" sz="1400" dirty="0" smtClean="0">
              <a:solidFill>
                <a:srgbClr val="00B050"/>
              </a:solidFill>
              <a:latin typeface="Harlow Solid Italic" panose="04030604020F02020D02" pitchFamily="82" charset="0"/>
            </a:endParaRPr>
          </a:p>
          <a:p>
            <a:pPr lvl="0">
              <a:buClr>
                <a:schemeClr val="dk1"/>
              </a:buClr>
              <a:buSzPts val="1100"/>
            </a:pPr>
            <a:r>
              <a:rPr lang="en-US" sz="1400" dirty="0" err="1" smtClean="0">
                <a:solidFill>
                  <a:srgbClr val="00B050"/>
                </a:solidFill>
                <a:latin typeface="Harlow Solid Italic" panose="04030604020F02020D02" pitchFamily="82" charset="0"/>
              </a:rPr>
              <a:t>Rinesa</a:t>
            </a:r>
            <a:r>
              <a:rPr lang="en-US" sz="1400" dirty="0" smtClean="0">
                <a:solidFill>
                  <a:srgbClr val="00B050"/>
                </a:solidFill>
                <a:latin typeface="Harlow Solid Italic" panose="04030604020F02020D02" pitchFamily="82" charset="0"/>
              </a:rPr>
              <a:t> </a:t>
            </a:r>
            <a:r>
              <a:rPr lang="en-US" sz="1400" dirty="0" err="1" smtClean="0">
                <a:solidFill>
                  <a:srgbClr val="00B050"/>
                </a:solidFill>
                <a:latin typeface="Harlow Solid Italic" panose="04030604020F02020D02" pitchFamily="82" charset="0"/>
              </a:rPr>
              <a:t>Ferati</a:t>
            </a:r>
            <a:r>
              <a:rPr lang="en-US" sz="1400" dirty="0" smtClean="0">
                <a:solidFill>
                  <a:srgbClr val="00B050"/>
                </a:solidFill>
                <a:latin typeface="Harlow Solid Italic" panose="04030604020F02020D02" pitchFamily="82" charset="0"/>
              </a:rPr>
              <a:t> </a:t>
            </a:r>
            <a:r>
              <a:rPr lang="en-US" sz="1400" dirty="0" err="1" smtClean="0">
                <a:solidFill>
                  <a:srgbClr val="00B050"/>
                </a:solidFill>
                <a:latin typeface="Harlow Solid Italic" panose="04030604020F02020D02" pitchFamily="82" charset="0"/>
              </a:rPr>
              <a:t>dhe</a:t>
            </a:r>
            <a:endParaRPr lang="en-US" sz="1400" dirty="0" smtClean="0">
              <a:solidFill>
                <a:srgbClr val="00B050"/>
              </a:solidFill>
              <a:latin typeface="Harlow Solid Italic" panose="04030604020F02020D02" pitchFamily="82" charset="0"/>
            </a:endParaRPr>
          </a:p>
          <a:p>
            <a:pPr lvl="0">
              <a:buClr>
                <a:schemeClr val="dk1"/>
              </a:buClr>
              <a:buSzPts val="1100"/>
            </a:pPr>
            <a:r>
              <a:rPr lang="en-US" sz="1400" dirty="0" err="1" smtClean="0">
                <a:solidFill>
                  <a:srgbClr val="00B050"/>
                </a:solidFill>
                <a:latin typeface="Harlow Solid Italic" panose="04030604020F02020D02" pitchFamily="82" charset="0"/>
              </a:rPr>
              <a:t>Rinesa</a:t>
            </a:r>
            <a:r>
              <a:rPr lang="en-US" sz="1400" dirty="0" smtClean="0">
                <a:solidFill>
                  <a:srgbClr val="00B050"/>
                </a:solidFill>
                <a:latin typeface="Harlow Solid Italic" panose="04030604020F02020D02" pitchFamily="82" charset="0"/>
              </a:rPr>
              <a:t> </a:t>
            </a:r>
            <a:r>
              <a:rPr lang="en-US" sz="1400" dirty="0" err="1" smtClean="0">
                <a:solidFill>
                  <a:srgbClr val="00B050"/>
                </a:solidFill>
                <a:latin typeface="Harlow Solid Italic" panose="04030604020F02020D02" pitchFamily="82" charset="0"/>
              </a:rPr>
              <a:t>Maloku</a:t>
            </a:r>
            <a:endParaRPr sz="1400" dirty="0">
              <a:solidFill>
                <a:srgbClr val="00B050"/>
              </a:solidFill>
              <a:latin typeface="Harlow Solid Italic" panose="04030604020F02020D02" pitchFamily="82" charset="0"/>
            </a:endParaRPr>
          </a:p>
          <a:p>
            <a:pPr lvl="0" algn="r" rtl="0">
              <a:spcBef>
                <a:spcPts val="0"/>
              </a:spcBef>
              <a:spcAft>
                <a:spcPts val="0"/>
              </a:spcAft>
            </a:pPr>
            <a:endParaRPr sz="1400" dirty="0">
              <a:solidFill>
                <a:schemeClr val="accent1"/>
              </a:solidFill>
              <a:latin typeface="Harlow Solid Italic" panose="04030604020F02020D02" pitchFamily="82" charset="0"/>
            </a:endParaRPr>
          </a:p>
        </p:txBody>
      </p:sp>
      <p:sp>
        <p:nvSpPr>
          <p:cNvPr id="2" name="TextBox 1"/>
          <p:cNvSpPr txBox="1"/>
          <p:nvPr/>
        </p:nvSpPr>
        <p:spPr>
          <a:xfrm>
            <a:off x="7493694" y="3263863"/>
            <a:ext cx="1577676" cy="369332"/>
          </a:xfrm>
          <a:prstGeom prst="rect">
            <a:avLst/>
          </a:prstGeom>
          <a:noFill/>
        </p:spPr>
        <p:txBody>
          <a:bodyPr wrap="none" rtlCol="0">
            <a:spAutoFit/>
          </a:bodyPr>
          <a:lstStyle/>
          <a:p>
            <a:r>
              <a:rPr lang="en-US" sz="1800" dirty="0" err="1" smtClean="0">
                <a:latin typeface="Blackadder ITC" panose="04020505051007020D02" pitchFamily="82" charset="0"/>
                <a:cs typeface="Times New Roman" panose="02020603050405020304" pitchFamily="18" charset="0"/>
              </a:rPr>
              <a:t>Anëtarët</a:t>
            </a:r>
            <a:r>
              <a:rPr lang="en-US" sz="1800" dirty="0" smtClean="0">
                <a:latin typeface="Blackadder ITC" panose="04020505051007020D02" pitchFamily="82" charset="0"/>
                <a:cs typeface="Times New Roman" panose="02020603050405020304" pitchFamily="18" charset="0"/>
              </a:rPr>
              <a:t> e </a:t>
            </a:r>
            <a:r>
              <a:rPr lang="en-US" sz="1800" dirty="0" err="1" smtClean="0">
                <a:latin typeface="Blackadder ITC" panose="04020505051007020D02" pitchFamily="82" charset="0"/>
                <a:cs typeface="Times New Roman" panose="02020603050405020304" pitchFamily="18" charset="0"/>
              </a:rPr>
              <a:t>grupit</a:t>
            </a:r>
            <a:r>
              <a:rPr lang="en-US" sz="1800" dirty="0" smtClean="0">
                <a:latin typeface="Blackadder ITC" panose="04020505051007020D02" pitchFamily="82" charset="0"/>
                <a:cs typeface="Times New Roman" panose="02020603050405020304" pitchFamily="18" charset="0"/>
              </a:rPr>
              <a:t>:</a:t>
            </a:r>
            <a:endParaRPr lang="en-US" sz="1800" dirty="0">
              <a:latin typeface="Blackadder ITC" panose="04020505051007020D02" pitchFamily="82"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139" y="1287480"/>
            <a:ext cx="2382480" cy="2603535"/>
          </a:xfrm>
          <a:prstGeom prst="rect">
            <a:avLst/>
          </a:prstGeom>
          <a:effectLst>
            <a:outerShdw blurRad="50800" dist="38100" dir="5400000" algn="t" rotWithShape="0">
              <a:prstClr val="black">
                <a:alpha val="40000"/>
              </a:prstClr>
            </a:outerShdw>
          </a:effectLst>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7160" y="983688"/>
            <a:ext cx="3004165" cy="3316679"/>
          </a:xfrm>
          <a:prstGeom prst="rect">
            <a:avLst/>
          </a:prstGeom>
          <a:effectLst>
            <a:outerShdw blurRad="50800" dist="38100" dir="8100000" algn="tr" rotWithShape="0">
              <a:prstClr val="black">
                <a:alpha val="40000"/>
              </a:prstClr>
            </a:outerShdw>
          </a:effectLst>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4866" y="1393042"/>
            <a:ext cx="2288516" cy="2497973"/>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058849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53980" y="599336"/>
            <a:ext cx="3340979" cy="400110"/>
          </a:xfrm>
          <a:prstGeom prst="rect">
            <a:avLst/>
          </a:prstGeom>
        </p:spPr>
        <p:txBody>
          <a:bodyPr wrap="none">
            <a:spAutoFit/>
          </a:bodyPr>
          <a:lstStyle/>
          <a:p>
            <a:r>
              <a:rPr lang="en-US" sz="2000" b="1" dirty="0">
                <a:solidFill>
                  <a:schemeClr val="accent6">
                    <a:lumMod val="50000"/>
                  </a:schemeClr>
                </a:solidFill>
                <a:effectLst>
                  <a:outerShdw blurRad="38100" dist="38100" dir="2700000" algn="tl">
                    <a:srgbClr val="000000">
                      <a:alpha val="43137"/>
                    </a:srgbClr>
                  </a:outerShdw>
                  <a:reflection blurRad="6350" stA="55000" endA="300" endPos="45500" dir="5400000" sy="-100000" algn="bl" rotWithShape="0"/>
                </a:effectLst>
                <a:latin typeface="Fjalla One"/>
              </a:rPr>
              <a:t>HANDHELD COMPUTERS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0151" y="1091958"/>
            <a:ext cx="4691973" cy="1458502"/>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378" y="2410608"/>
            <a:ext cx="4025302" cy="1260938"/>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1418" y="3693331"/>
            <a:ext cx="4080231" cy="1296865"/>
          </a:xfrm>
          <a:prstGeom prst="rect">
            <a:avLst/>
          </a:prstGeom>
        </p:spPr>
      </p:pic>
    </p:spTree>
    <p:extLst>
      <p:ext uri="{BB962C8B-B14F-4D97-AF65-F5344CB8AC3E}">
        <p14:creationId xmlns:p14="http://schemas.microsoft.com/office/powerpoint/2010/main" val="911948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effectLst>
                  <a:outerShdw blurRad="38100" dist="38100" dir="2700000" algn="tl">
                    <a:srgbClr val="000000">
                      <a:alpha val="43137"/>
                    </a:srgbClr>
                  </a:outerShdw>
                </a:effectLst>
              </a:rPr>
              <a:t>Anëtarët</a:t>
            </a:r>
            <a:r>
              <a:rPr lang="en-US" b="1" dirty="0" smtClean="0">
                <a:effectLst>
                  <a:outerShdw blurRad="38100" dist="38100" dir="2700000" algn="tl">
                    <a:srgbClr val="000000">
                      <a:alpha val="43137"/>
                    </a:srgbClr>
                  </a:outerShdw>
                </a:effectLst>
              </a:rPr>
              <a:t> e </a:t>
            </a:r>
            <a:r>
              <a:rPr lang="en-US" b="1" dirty="0" err="1" smtClean="0">
                <a:effectLst>
                  <a:outerShdw blurRad="38100" dist="38100" dir="2700000" algn="tl">
                    <a:srgbClr val="000000">
                      <a:alpha val="43137"/>
                    </a:srgbClr>
                  </a:outerShdw>
                </a:effectLst>
              </a:rPr>
              <a:t>grupit</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SmartTech</a:t>
            </a:r>
            <a:endParaRPr lang="en-US"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3375678" y="1972227"/>
            <a:ext cx="1764900" cy="329100"/>
          </a:xfrm>
        </p:spPr>
        <p:txBody>
          <a:bodyPr/>
          <a:lstStyle/>
          <a:p>
            <a:r>
              <a:rPr lang="en-US" dirty="0" err="1" smtClean="0"/>
              <a:t>Berat</a:t>
            </a:r>
            <a:r>
              <a:rPr lang="en-US" dirty="0" smtClean="0"/>
              <a:t> </a:t>
            </a:r>
            <a:r>
              <a:rPr lang="en-US" dirty="0" err="1" smtClean="0"/>
              <a:t>Hotnjani</a:t>
            </a:r>
            <a:endParaRPr lang="en-US" dirty="0"/>
          </a:p>
        </p:txBody>
      </p:sp>
      <p:sp>
        <p:nvSpPr>
          <p:cNvPr id="4" name="Subtitle 3"/>
          <p:cNvSpPr>
            <a:spLocks noGrp="1"/>
          </p:cNvSpPr>
          <p:nvPr>
            <p:ph type="subTitle" idx="2"/>
          </p:nvPr>
        </p:nvSpPr>
        <p:spPr>
          <a:xfrm>
            <a:off x="952209" y="1972227"/>
            <a:ext cx="1764900" cy="329100"/>
          </a:xfrm>
        </p:spPr>
        <p:txBody>
          <a:bodyPr/>
          <a:lstStyle/>
          <a:p>
            <a:r>
              <a:rPr lang="en-US" dirty="0" err="1" smtClean="0"/>
              <a:t>Leart</a:t>
            </a:r>
            <a:r>
              <a:rPr lang="en-US" dirty="0" smtClean="0"/>
              <a:t> </a:t>
            </a:r>
            <a:r>
              <a:rPr lang="en-US" dirty="0" err="1" smtClean="0"/>
              <a:t>Krasniqi</a:t>
            </a:r>
            <a:endParaRPr lang="en-US" dirty="0"/>
          </a:p>
        </p:txBody>
      </p:sp>
      <p:sp>
        <p:nvSpPr>
          <p:cNvPr id="5" name="Subtitle 4"/>
          <p:cNvSpPr>
            <a:spLocks noGrp="1"/>
          </p:cNvSpPr>
          <p:nvPr>
            <p:ph type="subTitle" idx="3"/>
          </p:nvPr>
        </p:nvSpPr>
        <p:spPr>
          <a:xfrm>
            <a:off x="5799147" y="1972227"/>
            <a:ext cx="1764900" cy="329100"/>
          </a:xfrm>
        </p:spPr>
        <p:txBody>
          <a:bodyPr/>
          <a:lstStyle/>
          <a:p>
            <a:r>
              <a:rPr lang="en-US" dirty="0" smtClean="0"/>
              <a:t>Art </a:t>
            </a:r>
            <a:r>
              <a:rPr lang="en-US" dirty="0" err="1" smtClean="0"/>
              <a:t>Ramiqi</a:t>
            </a:r>
            <a:endParaRPr lang="en-US" dirty="0"/>
          </a:p>
        </p:txBody>
      </p:sp>
      <p:sp>
        <p:nvSpPr>
          <p:cNvPr id="9" name="Subtitle 3"/>
          <p:cNvSpPr>
            <a:spLocks noGrp="1"/>
          </p:cNvSpPr>
          <p:nvPr>
            <p:ph type="subTitle" idx="2"/>
          </p:nvPr>
        </p:nvSpPr>
        <p:spPr>
          <a:xfrm>
            <a:off x="1126870" y="2670870"/>
            <a:ext cx="1764900" cy="329100"/>
          </a:xfrm>
        </p:spPr>
        <p:txBody>
          <a:bodyPr/>
          <a:lstStyle/>
          <a:p>
            <a:r>
              <a:rPr lang="en-US" dirty="0"/>
              <a:t>Olta </a:t>
            </a:r>
            <a:r>
              <a:rPr lang="en-US" dirty="0" err="1" smtClean="0"/>
              <a:t>Grajçevci</a:t>
            </a:r>
            <a:endParaRPr lang="en-US" dirty="0"/>
          </a:p>
        </p:txBody>
      </p:sp>
      <p:sp>
        <p:nvSpPr>
          <p:cNvPr id="10" name="Subtitle 2"/>
          <p:cNvSpPr>
            <a:spLocks noGrp="1"/>
          </p:cNvSpPr>
          <p:nvPr>
            <p:ph type="subTitle" idx="1"/>
          </p:nvPr>
        </p:nvSpPr>
        <p:spPr>
          <a:xfrm>
            <a:off x="3461186" y="2670870"/>
            <a:ext cx="1764900" cy="329100"/>
          </a:xfrm>
        </p:spPr>
        <p:txBody>
          <a:bodyPr/>
          <a:lstStyle/>
          <a:p>
            <a:r>
              <a:rPr lang="en-US" dirty="0" err="1" smtClean="0"/>
              <a:t>Rinesa</a:t>
            </a:r>
            <a:r>
              <a:rPr lang="en-US" dirty="0" smtClean="0"/>
              <a:t> </a:t>
            </a:r>
            <a:r>
              <a:rPr lang="en-US" dirty="0" err="1" smtClean="0"/>
              <a:t>Ferati</a:t>
            </a:r>
            <a:endParaRPr lang="en-US" dirty="0"/>
          </a:p>
        </p:txBody>
      </p:sp>
      <p:sp>
        <p:nvSpPr>
          <p:cNvPr id="11" name="Subtitle 4"/>
          <p:cNvSpPr>
            <a:spLocks noGrp="1"/>
          </p:cNvSpPr>
          <p:nvPr>
            <p:ph type="subTitle" idx="3"/>
          </p:nvPr>
        </p:nvSpPr>
        <p:spPr>
          <a:xfrm>
            <a:off x="6098227" y="2670870"/>
            <a:ext cx="1764900" cy="329100"/>
          </a:xfrm>
        </p:spPr>
        <p:txBody>
          <a:bodyPr/>
          <a:lstStyle/>
          <a:p>
            <a:r>
              <a:rPr lang="en-US" dirty="0" err="1" smtClean="0"/>
              <a:t>Rinesa</a:t>
            </a:r>
            <a:r>
              <a:rPr lang="en-US" dirty="0" smtClean="0"/>
              <a:t> </a:t>
            </a:r>
            <a:r>
              <a:rPr lang="en-US" dirty="0" err="1" smtClean="0"/>
              <a:t>Maloku</a:t>
            </a:r>
            <a:endParaRPr lang="en-US" dirty="0"/>
          </a:p>
        </p:txBody>
      </p:sp>
    </p:spTree>
    <p:extLst>
      <p:ext uri="{BB962C8B-B14F-4D97-AF65-F5344CB8AC3E}">
        <p14:creationId xmlns:p14="http://schemas.microsoft.com/office/powerpoint/2010/main" val="1523335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grpSp>
        <p:nvGrpSpPr>
          <p:cNvPr id="2326" name="Google Shape;2326;p44"/>
          <p:cNvGrpSpPr/>
          <p:nvPr/>
        </p:nvGrpSpPr>
        <p:grpSpPr>
          <a:xfrm>
            <a:off x="4360149" y="632092"/>
            <a:ext cx="3879489" cy="3879489"/>
            <a:chOff x="4522050" y="622650"/>
            <a:chExt cx="3898200" cy="3898200"/>
          </a:xfrm>
        </p:grpSpPr>
        <p:sp>
          <p:nvSpPr>
            <p:cNvPr id="2327" name="Google Shape;2327;p44"/>
            <p:cNvSpPr/>
            <p:nvPr/>
          </p:nvSpPr>
          <p:spPr>
            <a:xfrm>
              <a:off x="4522050" y="622650"/>
              <a:ext cx="3898200" cy="38982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4"/>
            <p:cNvSpPr/>
            <p:nvPr/>
          </p:nvSpPr>
          <p:spPr>
            <a:xfrm>
              <a:off x="4698900" y="799500"/>
              <a:ext cx="3544500" cy="3544500"/>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0" name="Google Shape;2330;p44"/>
          <p:cNvSpPr txBox="1">
            <a:spLocks noGrp="1"/>
          </p:cNvSpPr>
          <p:nvPr>
            <p:ph type="subTitle" idx="1"/>
          </p:nvPr>
        </p:nvSpPr>
        <p:spPr>
          <a:xfrm>
            <a:off x="986675" y="1943084"/>
            <a:ext cx="3530594" cy="1371600"/>
          </a:xfrm>
          <a:prstGeom prst="rect">
            <a:avLst/>
          </a:prstGeom>
        </p:spPr>
        <p:txBody>
          <a:bodyPr spcFirstLastPara="1" wrap="square" lIns="91425" tIns="91425" rIns="91425" bIns="91425" anchor="t" anchorCtr="0">
            <a:noAutofit/>
          </a:bodyPr>
          <a:lstStyle/>
          <a:p>
            <a:pPr lvl="0"/>
            <a:r>
              <a:rPr lang="en-US" sz="1800" b="1" dirty="0" err="1" smtClean="0">
                <a:effectLst>
                  <a:outerShdw blurRad="38100" dist="38100" dir="2700000" algn="tl">
                    <a:srgbClr val="000000">
                      <a:alpha val="43137"/>
                    </a:srgbClr>
                  </a:outerShdw>
                </a:effectLst>
              </a:rPr>
              <a:t>Lokacioni</a:t>
            </a:r>
            <a:r>
              <a:rPr lang="en-US" sz="1800" b="1" dirty="0" smtClean="0">
                <a:effectLst>
                  <a:outerShdw blurRad="38100" dist="38100" dir="2700000" algn="tl">
                    <a:srgbClr val="000000">
                      <a:alpha val="43137"/>
                    </a:srgbClr>
                  </a:outerShdw>
                </a:effectLst>
              </a:rPr>
              <a:t>:</a:t>
            </a:r>
          </a:p>
          <a:p>
            <a:pPr lvl="0"/>
            <a:r>
              <a:rPr lang="en-US" sz="1800" dirty="0" err="1" smtClean="0"/>
              <a:t>Rr</a:t>
            </a:r>
            <a:r>
              <a:rPr lang="en-US" sz="1800" dirty="0"/>
              <a:t>. </a:t>
            </a:r>
            <a:r>
              <a:rPr lang="en-US" sz="1800" dirty="0" err="1"/>
              <a:t>Jusuf</a:t>
            </a:r>
            <a:r>
              <a:rPr lang="en-US" sz="1800" dirty="0"/>
              <a:t> </a:t>
            </a:r>
            <a:r>
              <a:rPr lang="en-US" sz="1800" dirty="0" err="1"/>
              <a:t>Gervalla</a:t>
            </a:r>
            <a:r>
              <a:rPr lang="en-US" sz="1800" dirty="0"/>
              <a:t> Nr. 32, (</a:t>
            </a:r>
            <a:r>
              <a:rPr lang="en-US" sz="1800" dirty="0" err="1"/>
              <a:t>Afer</a:t>
            </a:r>
            <a:r>
              <a:rPr lang="en-US" sz="1800" dirty="0"/>
              <a:t> </a:t>
            </a:r>
            <a:r>
              <a:rPr lang="en-US" sz="1800" dirty="0" err="1"/>
              <a:t>stacionit</a:t>
            </a:r>
            <a:r>
              <a:rPr lang="en-US" sz="1800" dirty="0"/>
              <a:t> </a:t>
            </a:r>
            <a:r>
              <a:rPr lang="en-US" sz="1800" dirty="0" err="1"/>
              <a:t>të</a:t>
            </a:r>
            <a:r>
              <a:rPr lang="en-US" sz="1800" dirty="0"/>
              <a:t> </a:t>
            </a:r>
            <a:r>
              <a:rPr lang="en-US" sz="1800" dirty="0" err="1"/>
              <a:t>autobusëve</a:t>
            </a:r>
            <a:r>
              <a:rPr lang="en-US" sz="1800" dirty="0"/>
              <a:t>), </a:t>
            </a:r>
            <a:r>
              <a:rPr lang="en-US" sz="1800" dirty="0" err="1"/>
              <a:t>Prishtinë</a:t>
            </a:r>
            <a:r>
              <a:rPr lang="en-US" sz="1800" dirty="0"/>
              <a:t> 10000</a:t>
            </a:r>
          </a:p>
          <a:p>
            <a:pPr lvl="0"/>
            <a:r>
              <a:rPr lang="en-US" sz="1800" b="1" dirty="0">
                <a:effectLst>
                  <a:outerShdw blurRad="38100" dist="38100" dir="2700000" algn="tl">
                    <a:srgbClr val="000000">
                      <a:alpha val="43137"/>
                    </a:srgbClr>
                  </a:outerShdw>
                </a:effectLst>
              </a:rPr>
              <a:t>E-Mail </a:t>
            </a:r>
            <a:r>
              <a:rPr lang="en-US" sz="1800" b="1" dirty="0" err="1">
                <a:effectLst>
                  <a:outerShdw blurRad="38100" dist="38100" dir="2700000" algn="tl">
                    <a:srgbClr val="000000">
                      <a:alpha val="43137"/>
                    </a:srgbClr>
                  </a:outerShdw>
                </a:effectLst>
              </a:rPr>
              <a:t>Kontaktues</a:t>
            </a:r>
            <a:r>
              <a:rPr lang="en-US" sz="1800" b="1" dirty="0">
                <a:effectLst>
                  <a:outerShdw blurRad="38100" dist="38100" dir="2700000" algn="tl">
                    <a:srgbClr val="000000">
                      <a:alpha val="43137"/>
                    </a:srgbClr>
                  </a:outerShdw>
                </a:effectLst>
              </a:rPr>
              <a:t> : </a:t>
            </a:r>
            <a:r>
              <a:rPr lang="en-US" sz="1800" dirty="0"/>
              <a:t>s</a:t>
            </a:r>
            <a:r>
              <a:rPr lang="en-US" sz="1800" dirty="0" smtClean="0"/>
              <a:t>ales@solvit-ks.com</a:t>
            </a:r>
            <a:endParaRPr lang="en-US" sz="1800" dirty="0"/>
          </a:p>
          <a:p>
            <a:pPr lvl="0"/>
            <a:r>
              <a:rPr lang="en-US" sz="1800" b="1" dirty="0">
                <a:effectLst>
                  <a:outerShdw blurRad="38100" dist="38100" dir="2700000" algn="tl">
                    <a:srgbClr val="000000">
                      <a:alpha val="43137"/>
                    </a:srgbClr>
                  </a:outerShdw>
                </a:effectLst>
              </a:rPr>
              <a:t>Nr </a:t>
            </a:r>
            <a:r>
              <a:rPr lang="en-US" sz="1800" b="1" dirty="0" err="1">
                <a:effectLst>
                  <a:outerShdw blurRad="38100" dist="38100" dir="2700000" algn="tl">
                    <a:srgbClr val="000000">
                      <a:alpha val="43137"/>
                    </a:srgbClr>
                  </a:outerShdw>
                </a:effectLst>
              </a:rPr>
              <a:t>Kontaktues</a:t>
            </a:r>
            <a:r>
              <a:rPr lang="en-US" sz="1800" b="1" dirty="0" smtClean="0">
                <a:effectLst>
                  <a:outerShdw blurRad="38100" dist="38100" dir="2700000" algn="tl">
                    <a:srgbClr val="000000">
                      <a:alpha val="43137"/>
                    </a:srgbClr>
                  </a:outerShdw>
                </a:effectLst>
              </a:rPr>
              <a:t>:</a:t>
            </a:r>
          </a:p>
          <a:p>
            <a:pPr lvl="0"/>
            <a:r>
              <a:rPr lang="en-US" sz="1800" b="1" dirty="0" smtClean="0">
                <a:effectLst>
                  <a:outerShdw blurRad="38100" dist="38100" dir="2700000" algn="tl">
                    <a:srgbClr val="000000">
                      <a:alpha val="43137"/>
                    </a:srgbClr>
                  </a:outerShdw>
                </a:effectLst>
              </a:rPr>
              <a:t> </a:t>
            </a:r>
            <a:r>
              <a:rPr lang="en-US" sz="1800" dirty="0"/>
              <a:t>049 521-521</a:t>
            </a:r>
            <a:endParaRPr sz="1800" dirty="0">
              <a:sym typeface="Barlow Semi Condensed"/>
            </a:endParaRPr>
          </a:p>
        </p:txBody>
      </p:sp>
      <p:pic>
        <p:nvPicPr>
          <p:cNvPr id="2331" name="Google Shape;2331;p44"/>
          <p:cNvPicPr preferRelativeResize="0"/>
          <p:nvPr/>
        </p:nvPicPr>
        <p:blipFill rotWithShape="1">
          <a:blip r:embed="rId3">
            <a:alphaModFix/>
          </a:blip>
          <a:srcRect l="34985" r="2674"/>
          <a:stretch/>
        </p:blipFill>
        <p:spPr>
          <a:xfrm>
            <a:off x="4718153" y="995200"/>
            <a:ext cx="3144600" cy="3153000"/>
          </a:xfrm>
          <a:prstGeom prst="ellipse">
            <a:avLst/>
          </a:prstGeom>
          <a:noFill/>
          <a:ln>
            <a:noFill/>
          </a:ln>
        </p:spPr>
      </p:pic>
      <p:sp>
        <p:nvSpPr>
          <p:cNvPr id="9" name="Rectangle 8"/>
          <p:cNvSpPr/>
          <p:nvPr/>
        </p:nvSpPr>
        <p:spPr>
          <a:xfrm>
            <a:off x="1184813" y="1083201"/>
            <a:ext cx="3533340" cy="584775"/>
          </a:xfrm>
          <a:prstGeom prst="rect">
            <a:avLst/>
          </a:prstGeom>
        </p:spPr>
        <p:txBody>
          <a:bodyPr wrap="none">
            <a:spAutoFit/>
          </a:bodyPr>
          <a:lstStyle/>
          <a:p>
            <a:r>
              <a:rPr lang="en-US" sz="3200" b="1" dirty="0" smtClean="0">
                <a:solidFill>
                  <a:srgbClr val="00B050"/>
                </a:solidFill>
                <a:effectLst>
                  <a:outerShdw blurRad="38100" dist="38100" dir="2700000" algn="tl">
                    <a:srgbClr val="000000">
                      <a:alpha val="43137"/>
                    </a:srgbClr>
                  </a:outerShdw>
                  <a:reflection blurRad="6350" stA="55000" endA="300" endPos="45500" dir="5400000" sy="-100000" algn="bl" rotWithShape="0"/>
                </a:effectLst>
                <a:latin typeface="Fjalla One"/>
              </a:rPr>
              <a:t>CONTACT </a:t>
            </a:r>
            <a:r>
              <a:rPr lang="en-US" sz="3200" b="1" dirty="0" err="1" smtClean="0">
                <a:solidFill>
                  <a:srgbClr val="0070C0"/>
                </a:solidFill>
                <a:effectLst>
                  <a:outerShdw blurRad="38100" dist="38100" dir="2700000" algn="tl">
                    <a:srgbClr val="000000">
                      <a:alpha val="43137"/>
                    </a:srgbClr>
                  </a:outerShdw>
                  <a:reflection blurRad="6350" stA="55000" endA="300" endPos="45500" dir="5400000" sy="-100000" algn="bl" rotWithShape="0"/>
                </a:effectLst>
                <a:latin typeface="Fjalla One"/>
              </a:rPr>
              <a:t>Solv</a:t>
            </a:r>
            <a:r>
              <a:rPr lang="en-US" sz="3200" b="1" dirty="0" err="1" smtClean="0">
                <a:solidFill>
                  <a:srgbClr val="00B050"/>
                </a:solidFill>
                <a:effectLst>
                  <a:outerShdw blurRad="38100" dist="38100" dir="2700000" algn="tl">
                    <a:srgbClr val="000000">
                      <a:alpha val="43137"/>
                    </a:srgbClr>
                  </a:outerShdw>
                  <a:reflection blurRad="6350" stA="55000" endA="300" endPos="45500" dir="5400000" sy="-100000" algn="bl" rotWithShape="0"/>
                </a:effectLst>
                <a:latin typeface="Fjalla One"/>
              </a:rPr>
              <a:t>IT</a:t>
            </a:r>
            <a:endParaRPr lang="en-US" sz="3200" b="1" dirty="0">
              <a:solidFill>
                <a:srgbClr val="00B050"/>
              </a:solidFill>
              <a:effectLst>
                <a:outerShdw blurRad="38100" dist="38100" dir="2700000" algn="tl">
                  <a:srgbClr val="000000">
                    <a:alpha val="43137"/>
                  </a:srgbClr>
                </a:outerShdw>
                <a:reflection blurRad="6350" stA="55000" endA="300" endPos="45500" dir="5400000" sy="-100000" algn="bl" rotWithShape="0"/>
              </a:effectLst>
              <a:latin typeface="Fjalla On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sz="2000" b="1" dirty="0" err="1" smtClean="0">
                <a:effectLst>
                  <a:outerShdw blurRad="38100" dist="38100" dir="2700000" algn="tl">
                    <a:srgbClr val="000000">
                      <a:alpha val="43137"/>
                    </a:srgbClr>
                  </a:outerShdw>
                </a:effectLst>
              </a:rPr>
              <a:t>Lokacioni</a:t>
            </a:r>
            <a:r>
              <a:rPr lang="en-US" sz="2000" b="1" dirty="0" smtClean="0">
                <a:effectLst>
                  <a:outerShdw blurRad="38100" dist="38100" dir="2700000" algn="tl">
                    <a:srgbClr val="000000">
                      <a:alpha val="43137"/>
                    </a:srgbClr>
                  </a:outerShdw>
                </a:effectLst>
              </a:rPr>
              <a:t>:</a:t>
            </a:r>
          </a:p>
          <a:p>
            <a:r>
              <a:rPr lang="en-US" sz="2000" dirty="0" err="1"/>
              <a:t>Prishtinë</a:t>
            </a:r>
            <a:endParaRPr lang="en-US" sz="2000" dirty="0" smtClean="0"/>
          </a:p>
          <a:p>
            <a:r>
              <a:rPr lang="en-US" sz="2000" b="1" dirty="0" smtClean="0">
                <a:effectLst>
                  <a:outerShdw blurRad="38100" dist="38100" dir="2700000" algn="tl">
                    <a:srgbClr val="000000">
                      <a:alpha val="43137"/>
                    </a:srgbClr>
                  </a:outerShdw>
                </a:effectLst>
              </a:rPr>
              <a:t>E-Mail </a:t>
            </a:r>
            <a:r>
              <a:rPr lang="en-US" sz="2000" b="1" dirty="0" err="1">
                <a:effectLst>
                  <a:outerShdw blurRad="38100" dist="38100" dir="2700000" algn="tl">
                    <a:srgbClr val="000000">
                      <a:alpha val="43137"/>
                    </a:srgbClr>
                  </a:outerShdw>
                </a:effectLst>
              </a:rPr>
              <a:t>Kontaktues</a:t>
            </a:r>
            <a:r>
              <a:rPr lang="en-US" sz="2000" b="1" dirty="0">
                <a:effectLst>
                  <a:outerShdw blurRad="38100" dist="38100" dir="2700000" algn="tl">
                    <a:srgbClr val="000000">
                      <a:alpha val="43137"/>
                    </a:srgbClr>
                  </a:outerShdw>
                </a:effectLst>
              </a:rPr>
              <a:t> </a:t>
            </a:r>
            <a:r>
              <a:rPr lang="en-US" sz="2000" dirty="0" smtClean="0">
                <a:effectLst>
                  <a:outerShdw blurRad="38100" dist="38100" dir="2700000" algn="tl">
                    <a:srgbClr val="000000">
                      <a:alpha val="43137"/>
                    </a:srgbClr>
                  </a:outerShdw>
                </a:effectLst>
              </a:rPr>
              <a:t>:</a:t>
            </a:r>
          </a:p>
          <a:p>
            <a:r>
              <a:rPr lang="en-US" sz="2000" dirty="0" err="1" smtClean="0"/>
              <a:t>smartech@info.ks</a:t>
            </a:r>
            <a:endParaRPr lang="en-US" sz="2000" dirty="0" smtClean="0"/>
          </a:p>
          <a:p>
            <a:r>
              <a:rPr lang="en-US" sz="2000" b="1" dirty="0" err="1" smtClean="0">
                <a:effectLst>
                  <a:outerShdw blurRad="38100" dist="38100" dir="2700000" algn="tl">
                    <a:srgbClr val="000000">
                      <a:alpha val="43137"/>
                    </a:srgbClr>
                  </a:outerShdw>
                </a:effectLst>
              </a:rPr>
              <a:t>Numri</a:t>
            </a:r>
            <a:r>
              <a:rPr lang="en-US" sz="2000" b="1" dirty="0" smtClean="0">
                <a:effectLst>
                  <a:outerShdw blurRad="38100" dist="38100" dir="2700000" algn="tl">
                    <a:srgbClr val="000000">
                      <a:alpha val="43137"/>
                    </a:srgbClr>
                  </a:outerShdw>
                </a:effectLst>
              </a:rPr>
              <a:t> </a:t>
            </a:r>
            <a:r>
              <a:rPr lang="en-US" sz="2000" b="1" dirty="0" err="1" smtClean="0">
                <a:effectLst>
                  <a:outerShdw blurRad="38100" dist="38100" dir="2700000" algn="tl">
                    <a:srgbClr val="000000">
                      <a:alpha val="43137"/>
                    </a:srgbClr>
                  </a:outerShdw>
                </a:effectLst>
              </a:rPr>
              <a:t>Kontaktues</a:t>
            </a:r>
            <a:r>
              <a:rPr lang="en-US" sz="2000" b="1" dirty="0" smtClean="0">
                <a:effectLst>
                  <a:outerShdw blurRad="38100" dist="38100" dir="2700000" algn="tl">
                    <a:srgbClr val="000000">
                      <a:alpha val="43137"/>
                    </a:srgbClr>
                  </a:outerShdw>
                </a:effectLst>
              </a:rPr>
              <a:t>:</a:t>
            </a:r>
          </a:p>
          <a:p>
            <a:r>
              <a:rPr lang="en-US" sz="2000" dirty="0" smtClean="0"/>
              <a:t>044 - ###- ###</a:t>
            </a:r>
            <a:r>
              <a:rPr lang="en-US" dirty="0" smtClean="0"/>
              <a:t> </a:t>
            </a:r>
          </a:p>
        </p:txBody>
      </p:sp>
      <p:sp>
        <p:nvSpPr>
          <p:cNvPr id="4" name="Rectangle 3"/>
          <p:cNvSpPr/>
          <p:nvPr/>
        </p:nvSpPr>
        <p:spPr>
          <a:xfrm>
            <a:off x="1184813" y="1083201"/>
            <a:ext cx="5129930" cy="584775"/>
          </a:xfrm>
          <a:prstGeom prst="rect">
            <a:avLst/>
          </a:prstGeom>
        </p:spPr>
        <p:txBody>
          <a:bodyPr wrap="none">
            <a:spAutoFit/>
          </a:bodyPr>
          <a:lstStyle/>
          <a:p>
            <a:r>
              <a:rPr lang="en-US" sz="3200" b="1" dirty="0" smtClean="0">
                <a:solidFill>
                  <a:schemeClr val="accent6">
                    <a:lumMod val="50000"/>
                  </a:schemeClr>
                </a:solidFill>
                <a:effectLst>
                  <a:outerShdw blurRad="38100" dist="38100" dir="2700000" algn="tl">
                    <a:srgbClr val="000000">
                      <a:alpha val="43137"/>
                    </a:srgbClr>
                  </a:outerShdw>
                  <a:reflection blurRad="6350" stA="55000" endA="300" endPos="45500" dir="5400000" sy="-100000" algn="bl" rotWithShape="0"/>
                </a:effectLst>
                <a:latin typeface="Fjalla One"/>
              </a:rPr>
              <a:t>CONTACT</a:t>
            </a:r>
            <a:r>
              <a:rPr lang="en-US" sz="3200" b="1" dirty="0" smtClean="0">
                <a:solidFill>
                  <a:srgbClr val="00B050"/>
                </a:solidFill>
                <a:effectLst>
                  <a:outerShdw blurRad="38100" dist="38100" dir="2700000" algn="tl">
                    <a:srgbClr val="000000">
                      <a:alpha val="43137"/>
                    </a:srgbClr>
                  </a:outerShdw>
                  <a:reflection blurRad="6350" stA="55000" endA="300" endPos="45500" dir="5400000" sy="-100000" algn="bl" rotWithShape="0"/>
                </a:effectLst>
                <a:latin typeface="Fjalla One"/>
              </a:rPr>
              <a:t> SMART TECH:</a:t>
            </a:r>
            <a:endParaRPr lang="en-US" sz="3200" b="1" dirty="0">
              <a:solidFill>
                <a:srgbClr val="00B050"/>
              </a:solidFill>
              <a:effectLst>
                <a:outerShdw blurRad="38100" dist="38100" dir="2700000" algn="tl">
                  <a:srgbClr val="000000">
                    <a:alpha val="43137"/>
                  </a:srgbClr>
                </a:outerShdw>
                <a:reflection blurRad="6350" stA="55000" endA="300" endPos="45500" dir="5400000" sy="-100000" algn="bl" rotWithShape="0"/>
              </a:effectLst>
              <a:latin typeface="Fjalla One"/>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9778" y="482885"/>
            <a:ext cx="5143500" cy="5143500"/>
          </a:xfrm>
          <a:prstGeom prst="rect">
            <a:avLst/>
          </a:prstGeom>
        </p:spPr>
      </p:pic>
    </p:spTree>
    <p:extLst>
      <p:ext uri="{BB962C8B-B14F-4D97-AF65-F5344CB8AC3E}">
        <p14:creationId xmlns:p14="http://schemas.microsoft.com/office/powerpoint/2010/main" val="2148203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2167128" y="2827345"/>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b="1" dirty="0" smtClean="0">
                <a:effectLst>
                  <a:outerShdw blurRad="38100" dist="38100" dir="2700000" algn="tl">
                    <a:srgbClr val="000000">
                      <a:alpha val="43137"/>
                    </a:srgbClr>
                  </a:outerShdw>
                  <a:reflection blurRad="6350" stA="60000" endA="900" endPos="58000" dir="5400000" sy="-100000" algn="bl" rotWithShape="0"/>
                </a:effectLst>
                <a:latin typeface="Blackadder ITC" panose="04020505051007020D02" pitchFamily="82" charset="0"/>
              </a:rPr>
              <a:t>Smart </a:t>
            </a:r>
            <a:r>
              <a:rPr lang="en" sz="4000" b="1" dirty="0" smtClean="0">
                <a:solidFill>
                  <a:srgbClr val="00B050"/>
                </a:solidFill>
                <a:effectLst>
                  <a:outerShdw blurRad="38100" dist="38100" dir="2700000" algn="tl">
                    <a:srgbClr val="000000">
                      <a:alpha val="43137"/>
                    </a:srgbClr>
                  </a:outerShdw>
                  <a:reflection blurRad="6350" stA="60000" endA="900" endPos="58000" dir="5400000" sy="-100000" algn="bl" rotWithShape="0"/>
                </a:effectLst>
                <a:latin typeface="Blackadder ITC" panose="04020505051007020D02" pitchFamily="82" charset="0"/>
              </a:rPr>
              <a:t>Tech</a:t>
            </a:r>
            <a:endParaRPr sz="4000" b="1" dirty="0">
              <a:solidFill>
                <a:srgbClr val="00B050"/>
              </a:solidFill>
              <a:effectLst>
                <a:outerShdw blurRad="38100" dist="38100" dir="2700000" algn="tl">
                  <a:srgbClr val="000000">
                    <a:alpha val="43137"/>
                  </a:srgbClr>
                </a:outerShdw>
                <a:reflection blurRad="6350" stA="60000" endA="900" endPos="58000" dir="5400000" sy="-100000" algn="bl" rotWithShape="0"/>
              </a:effectLst>
              <a:latin typeface="Blackadder ITC" panose="04020505051007020D02" pitchFamily="82"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0178" y="-729464"/>
            <a:ext cx="5143500" cy="5143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310391" y="3125296"/>
            <a:ext cx="4809600" cy="576000"/>
          </a:xfrm>
        </p:spPr>
        <p:txBody>
          <a:bodyPr/>
          <a:lstStyle/>
          <a:p>
            <a:r>
              <a:rPr lang="en-US" sz="4000" b="1" dirty="0" err="1" smtClean="0">
                <a:solidFill>
                  <a:schemeClr val="accent1">
                    <a:lumMod val="50000"/>
                  </a:schemeClr>
                </a:solidFill>
                <a:effectLst>
                  <a:outerShdw blurRad="38100" dist="38100" dir="2700000" algn="tl">
                    <a:srgbClr val="000000">
                      <a:alpha val="43137"/>
                    </a:srgbClr>
                  </a:outerShdw>
                  <a:reflection blurRad="6350" stA="60000" endA="900" endPos="58000" dir="5400000" sy="-100000" algn="bl" rotWithShape="0"/>
                </a:effectLst>
              </a:rPr>
              <a:t>Solv</a:t>
            </a:r>
            <a:r>
              <a:rPr lang="en-US" sz="4000" b="1" dirty="0" err="1" smtClean="0">
                <a:solidFill>
                  <a:srgbClr val="00B050"/>
                </a:solidFill>
                <a:effectLst>
                  <a:outerShdw blurRad="38100" dist="38100" dir="2700000" algn="tl">
                    <a:srgbClr val="000000">
                      <a:alpha val="43137"/>
                    </a:srgbClr>
                  </a:outerShdw>
                  <a:reflection blurRad="6350" stA="60000" endA="900" endPos="58000" dir="5400000" sy="-100000" algn="bl" rotWithShape="0"/>
                </a:effectLst>
              </a:rPr>
              <a:t>IT</a:t>
            </a:r>
            <a:endParaRPr lang="en-US" sz="4000" b="1" dirty="0">
              <a:solidFill>
                <a:srgbClr val="00B050"/>
              </a:solidFill>
              <a:effectLst>
                <a:outerShdw blurRad="38100" dist="38100" dir="2700000" algn="tl">
                  <a:srgbClr val="000000">
                    <a:alpha val="43137"/>
                  </a:srgbClr>
                </a:outerShdw>
                <a:reflection blurRad="6350" stA="60000" endA="900" endPos="58000" dir="5400000" sy="-100000" algn="bl" rotWithShape="0"/>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3748" y="328773"/>
            <a:ext cx="2477952" cy="2477952"/>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682569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0" y="110451"/>
            <a:ext cx="3904500"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b="1" dirty="0" err="1" smtClean="0">
                <a:solidFill>
                  <a:schemeClr val="accent1">
                    <a:lumMod val="50000"/>
                  </a:schemeClr>
                </a:solidFill>
                <a:effectLst>
                  <a:outerShdw blurRad="38100" dist="38100" dir="2700000" algn="tl">
                    <a:srgbClr val="000000">
                      <a:alpha val="43137"/>
                    </a:srgbClr>
                  </a:outerShdw>
                  <a:reflection blurRad="6350" stA="55000" endA="300" endPos="45500" dir="5400000" sy="-100000" algn="bl" rotWithShape="0"/>
                </a:effectLst>
              </a:rPr>
              <a:t>Solv</a:t>
            </a:r>
            <a:r>
              <a:rPr lang="en-US" sz="4400" b="1" dirty="0" err="1" smtClean="0">
                <a:solidFill>
                  <a:srgbClr val="00B050"/>
                </a:solidFill>
                <a:effectLst>
                  <a:outerShdw blurRad="38100" dist="38100" dir="2700000" algn="tl">
                    <a:srgbClr val="000000">
                      <a:alpha val="43137"/>
                    </a:srgbClr>
                  </a:outerShdw>
                  <a:reflection blurRad="6350" stA="55000" endA="300" endPos="45500" dir="5400000" sy="-100000" algn="bl" rotWithShape="0"/>
                </a:effectLst>
              </a:rPr>
              <a:t>It</a:t>
            </a:r>
            <a:endParaRPr sz="4400" b="1" dirty="0">
              <a:solidFill>
                <a:srgbClr val="00B050"/>
              </a:solidFill>
              <a:effectLst>
                <a:outerShdw blurRad="38100" dist="38100" dir="2700000" algn="tl">
                  <a:srgbClr val="000000">
                    <a:alpha val="43137"/>
                  </a:srgbClr>
                </a:outerShdw>
                <a:reflection blurRad="6350" stA="55000" endA="300" endPos="45500" dir="5400000" sy="-100000" algn="bl" rotWithShape="0"/>
              </a:effectLst>
            </a:endParaRPr>
          </a:p>
        </p:txBody>
      </p:sp>
      <p:sp>
        <p:nvSpPr>
          <p:cNvPr id="5" name="Rectangle 4"/>
          <p:cNvSpPr/>
          <p:nvPr/>
        </p:nvSpPr>
        <p:spPr>
          <a:xfrm>
            <a:off x="1797977" y="1852555"/>
            <a:ext cx="5702158" cy="29756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797977" y="2109274"/>
            <a:ext cx="5845835" cy="2523768"/>
          </a:xfrm>
          <a:prstGeom prst="rect">
            <a:avLst/>
          </a:prstGeom>
          <a:noFill/>
        </p:spPr>
        <p:txBody>
          <a:bodyPr wrap="square" rtlCol="0">
            <a:spAutoFit/>
          </a:bodyPr>
          <a:lstStyle/>
          <a:p>
            <a:r>
              <a:rPr lang="sv-SE" sz="1800" b="1" dirty="0">
                <a:solidFill>
                  <a:schemeClr val="accent1">
                    <a:lumMod val="50000"/>
                  </a:schemeClr>
                </a:solidFill>
                <a:effectLst>
                  <a:outerShdw blurRad="38100" dist="38100" dir="2700000" algn="tl">
                    <a:srgbClr val="000000">
                      <a:alpha val="43137"/>
                    </a:srgbClr>
                  </a:outerShdw>
                </a:effectLst>
                <a:latin typeface="Baskerville Old Face" panose="02020602080505020303" pitchFamily="18" charset="0"/>
              </a:rPr>
              <a:t>SOLV</a:t>
            </a:r>
            <a:r>
              <a:rPr lang="sv-SE" sz="1800" b="1" dirty="0">
                <a:solidFill>
                  <a:srgbClr val="00B050"/>
                </a:solidFill>
                <a:effectLst>
                  <a:outerShdw blurRad="38100" dist="38100" dir="2700000" algn="tl">
                    <a:srgbClr val="000000">
                      <a:alpha val="43137"/>
                    </a:srgbClr>
                  </a:outerShdw>
                </a:effectLst>
                <a:latin typeface="Baskerville Old Face" panose="02020602080505020303" pitchFamily="18" charset="0"/>
              </a:rPr>
              <a:t>IT</a:t>
            </a:r>
            <a:r>
              <a:rPr lang="sv-SE" dirty="0">
                <a:latin typeface="Baskerville Old Face" panose="02020602080505020303" pitchFamily="18" charset="0"/>
              </a:rPr>
              <a:t> shpk është partneri i vetëm PREMIER SOLUTIONS i ZEBRA Technologies në </a:t>
            </a:r>
            <a:r>
              <a:rPr lang="sv-SE" dirty="0" smtClean="0">
                <a:latin typeface="Baskerville Old Face" panose="02020602080505020303" pitchFamily="18" charset="0"/>
              </a:rPr>
              <a:t>Kosovë!</a:t>
            </a:r>
          </a:p>
          <a:p>
            <a:pPr marL="285750" indent="-285750">
              <a:buFont typeface="Arial" panose="020B0604020202020204" pitchFamily="34" charset="0"/>
              <a:buChar char="•"/>
            </a:pPr>
            <a:r>
              <a:rPr lang="en-US" dirty="0" err="1">
                <a:latin typeface="Baskerville Old Face" panose="02020602080505020303" pitchFamily="18" charset="0"/>
              </a:rPr>
              <a:t>Dyqan</a:t>
            </a:r>
            <a:r>
              <a:rPr lang="en-US" dirty="0">
                <a:latin typeface="Baskerville Old Face" panose="02020602080505020303" pitchFamily="18" charset="0"/>
              </a:rPr>
              <a:t> </a:t>
            </a:r>
            <a:r>
              <a:rPr lang="en-US" dirty="0" err="1">
                <a:latin typeface="Baskerville Old Face" panose="02020602080505020303" pitchFamily="18" charset="0"/>
              </a:rPr>
              <a:t>për</a:t>
            </a:r>
            <a:r>
              <a:rPr lang="en-US" dirty="0">
                <a:latin typeface="Baskerville Old Face" panose="02020602080505020303" pitchFamily="18" charset="0"/>
              </a:rPr>
              <a:t> </a:t>
            </a:r>
            <a:r>
              <a:rPr lang="en-US" dirty="0" err="1">
                <a:latin typeface="Baskerville Old Face" panose="02020602080505020303" pitchFamily="18" charset="0"/>
              </a:rPr>
              <a:t>pajisje</a:t>
            </a:r>
            <a:r>
              <a:rPr lang="en-US" dirty="0">
                <a:latin typeface="Baskerville Old Face" panose="02020602080505020303" pitchFamily="18" charset="0"/>
              </a:rPr>
              <a:t> </a:t>
            </a:r>
            <a:r>
              <a:rPr lang="en-US" dirty="0" err="1">
                <a:latin typeface="Baskerville Old Face" panose="02020602080505020303" pitchFamily="18" charset="0"/>
              </a:rPr>
              <a:t>zyre</a:t>
            </a:r>
            <a:r>
              <a:rPr lang="en-US" dirty="0">
                <a:latin typeface="Baskerville Old Face" panose="02020602080505020303" pitchFamily="18" charset="0"/>
              </a:rPr>
              <a:t> </a:t>
            </a:r>
            <a:r>
              <a:rPr lang="en-US" dirty="0" err="1" smtClean="0">
                <a:latin typeface="Baskerville Old Face" panose="02020602080505020303" pitchFamily="18" charset="0"/>
              </a:rPr>
              <a:t>dhe</a:t>
            </a:r>
            <a:endParaRPr lang="en-US" dirty="0">
              <a:latin typeface="Baskerville Old Face" panose="02020602080505020303" pitchFamily="18" charset="0"/>
            </a:endParaRPr>
          </a:p>
          <a:p>
            <a:pPr marL="285750" indent="-285750">
              <a:buFont typeface="Arial" panose="020B0604020202020204" pitchFamily="34" charset="0"/>
              <a:buChar char="•"/>
            </a:pPr>
            <a:r>
              <a:rPr lang="en-US" dirty="0" err="1" smtClean="0">
                <a:latin typeface="Baskerville Old Face" panose="02020602080505020303" pitchFamily="18" charset="0"/>
              </a:rPr>
              <a:t>Kompani</a:t>
            </a:r>
            <a:r>
              <a:rPr lang="en-US" dirty="0" smtClean="0">
                <a:latin typeface="Baskerville Old Face" panose="02020602080505020303" pitchFamily="18" charset="0"/>
              </a:rPr>
              <a:t> </a:t>
            </a:r>
            <a:r>
              <a:rPr lang="en-US" dirty="0">
                <a:latin typeface="Baskerville Old Face" panose="02020602080505020303" pitchFamily="18" charset="0"/>
              </a:rPr>
              <a:t>e </a:t>
            </a:r>
            <a:r>
              <a:rPr lang="en-US" dirty="0" err="1">
                <a:latin typeface="Baskerville Old Face" panose="02020602080505020303" pitchFamily="18" charset="0"/>
              </a:rPr>
              <a:t>teknologjisë</a:t>
            </a:r>
            <a:r>
              <a:rPr lang="en-US" dirty="0">
                <a:latin typeface="Baskerville Old Face" panose="02020602080505020303" pitchFamily="18" charset="0"/>
              </a:rPr>
              <a:t> </a:t>
            </a:r>
            <a:r>
              <a:rPr lang="en-US" dirty="0" err="1">
                <a:latin typeface="Baskerville Old Face" panose="02020602080505020303" pitchFamily="18" charset="0"/>
              </a:rPr>
              <a:t>së</a:t>
            </a:r>
            <a:r>
              <a:rPr lang="en-US" dirty="0">
                <a:latin typeface="Baskerville Old Face" panose="02020602080505020303" pitchFamily="18" charset="0"/>
              </a:rPr>
              <a:t> </a:t>
            </a:r>
            <a:r>
              <a:rPr lang="en-US" dirty="0" err="1" smtClean="0">
                <a:latin typeface="Baskerville Old Face" panose="02020602080505020303" pitchFamily="18" charset="0"/>
              </a:rPr>
              <a:t>informacionit</a:t>
            </a:r>
            <a:r>
              <a:rPr lang="en-US" dirty="0" smtClean="0">
                <a:latin typeface="Baskerville Old Face" panose="02020602080505020303" pitchFamily="18" charset="0"/>
              </a:rPr>
              <a:t>.</a:t>
            </a:r>
          </a:p>
          <a:p>
            <a:endParaRPr lang="en-US" dirty="0" smtClean="0">
              <a:latin typeface="Baskerville Old Face" panose="02020602080505020303" pitchFamily="18" charset="0"/>
            </a:endParaRPr>
          </a:p>
          <a:p>
            <a:r>
              <a:rPr lang="en-US" dirty="0">
                <a:latin typeface="Baskerville Old Face" panose="02020602080505020303" pitchFamily="18" charset="0"/>
              </a:rPr>
              <a:t>PËR 10 VITE ME RADHË SOLVIT </a:t>
            </a:r>
            <a:r>
              <a:rPr lang="en-US" dirty="0" err="1">
                <a:latin typeface="Baskerville Old Face" panose="02020602080505020303" pitchFamily="18" charset="0"/>
              </a:rPr>
              <a:t>sh.p.k</a:t>
            </a:r>
            <a:r>
              <a:rPr lang="en-US" dirty="0">
                <a:latin typeface="Baskerville Old Face" panose="02020602080505020303" pitchFamily="18" charset="0"/>
              </a:rPr>
              <a:t> </a:t>
            </a:r>
            <a:r>
              <a:rPr lang="en-US" dirty="0" err="1">
                <a:latin typeface="Baskerville Old Face" panose="02020602080505020303" pitchFamily="18" charset="0"/>
              </a:rPr>
              <a:t>i</a:t>
            </a:r>
            <a:r>
              <a:rPr lang="en-US" dirty="0">
                <a:latin typeface="Baskerville Old Face" panose="02020602080505020303" pitchFamily="18" charset="0"/>
              </a:rPr>
              <a:t> SHËRBEN INDUSTRISË SË RETAIL, DISTRIBUCIONIT, LOGJISTIKËS, BIZNESEVE TË VOGLA, MESME DHE TË MËDHA. PO ASHTU MBESIM TË PËRKUSHTUAR NDAJ INSTITUCIONEVE JO QEVERITARE, INSTITUCIONEVE EDUKATIVE PRIVATE DHE SHTETËRORE, DHE INSTITUCIONEVE TJERA QEVERITARE!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382713" y="659190"/>
            <a:ext cx="5617396" cy="804600"/>
          </a:xfrm>
          <a:prstGeom prst="rect">
            <a:avLst/>
          </a:prstGeom>
        </p:spPr>
        <p:txBody>
          <a:bodyPr spcFirstLastPara="1" wrap="square" lIns="91425" tIns="91425" rIns="91425" bIns="91425" anchor="ctr" anchorCtr="0">
            <a:noAutofit/>
          </a:bodyPr>
          <a:lstStyle/>
          <a:p>
            <a:pPr lvl="0"/>
            <a:r>
              <a:rPr lang="en-US" sz="2800" b="1" dirty="0">
                <a:effectLst>
                  <a:outerShdw blurRad="38100" dist="38100" dir="2700000" algn="tl">
                    <a:srgbClr val="000000">
                      <a:alpha val="43137"/>
                    </a:srgbClr>
                  </a:outerShdw>
                  <a:reflection blurRad="6350" stA="55000" endA="300" endPos="45500" dir="5400000" sy="-100000" algn="bl" rotWithShape="0"/>
                </a:effectLst>
              </a:rPr>
              <a:t>ÇFARË OFROJMË NE?</a:t>
            </a:r>
            <a:endParaRPr sz="2800" b="1" dirty="0">
              <a:effectLst>
                <a:outerShdw blurRad="38100" dist="38100" dir="2700000" algn="tl">
                  <a:srgbClr val="000000">
                    <a:alpha val="43137"/>
                  </a:srgbClr>
                </a:outerShdw>
                <a:reflection blurRad="6350" stA="55000" endA="300" endPos="45500" dir="5400000" sy="-100000" algn="bl" rotWithShape="0"/>
              </a:effectLst>
            </a:endParaRPr>
          </a:p>
        </p:txBody>
      </p:sp>
      <p:sp>
        <p:nvSpPr>
          <p:cNvPr id="2157" name="Google Shape;2157;p38"/>
          <p:cNvSpPr txBox="1">
            <a:spLocks noGrp="1"/>
          </p:cNvSpPr>
          <p:nvPr>
            <p:ph type="subTitle" idx="1"/>
          </p:nvPr>
        </p:nvSpPr>
        <p:spPr>
          <a:xfrm>
            <a:off x="2613630" y="1673866"/>
            <a:ext cx="3766622" cy="78165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400" b="1" dirty="0" err="1" smtClean="0">
                <a:solidFill>
                  <a:srgbClr val="00B050"/>
                </a:solidFill>
                <a:effectLst>
                  <a:outerShdw blurRad="38100" dist="38100" dir="2700000" algn="tl">
                    <a:srgbClr val="000000">
                      <a:alpha val="43137"/>
                    </a:srgbClr>
                  </a:outerShdw>
                  <a:reflection blurRad="6350" stA="55000" endA="300" endPos="45500" dir="5400000" sy="-100000" algn="bl" rotWithShape="0"/>
                </a:effectLst>
                <a:latin typeface="Monotype Corsiva" panose="03010101010201010101" pitchFamily="66" charset="0"/>
                <a:sym typeface="Barlow Semi Condensed"/>
              </a:rPr>
              <a:t>Paisje</a:t>
            </a:r>
            <a:r>
              <a:rPr lang="en-US" sz="4400" b="1" dirty="0" smtClean="0">
                <a:solidFill>
                  <a:srgbClr val="00B050"/>
                </a:solidFill>
                <a:effectLst>
                  <a:outerShdw blurRad="38100" dist="38100" dir="2700000" algn="tl">
                    <a:srgbClr val="000000">
                      <a:alpha val="43137"/>
                    </a:srgbClr>
                  </a:outerShdw>
                  <a:reflection blurRad="6350" stA="55000" endA="300" endPos="45500" dir="5400000" sy="-100000" algn="bl" rotWithShape="0"/>
                </a:effectLst>
                <a:latin typeface="Monotype Corsiva" panose="03010101010201010101" pitchFamily="66" charset="0"/>
                <a:sym typeface="Barlow Semi Condensed"/>
              </a:rPr>
              <a:t>:</a:t>
            </a:r>
          </a:p>
          <a:p>
            <a:pPr marL="0" lvl="0" indent="0" algn="ctr" rtl="0">
              <a:spcBef>
                <a:spcPts val="0"/>
              </a:spcBef>
              <a:spcAft>
                <a:spcPts val="0"/>
              </a:spcAft>
              <a:buNone/>
            </a:pPr>
            <a:endParaRPr lang="en-US" dirty="0"/>
          </a:p>
          <a:p>
            <a:pPr lvl="0"/>
            <a:r>
              <a:rPr lang="en-US" dirty="0"/>
              <a:t>PRINTERA ME BARKOD, PRINTERË KARTASH IDENTITETI, SKANERA BARKODI DHE KAPJA E TË DHËNAVE, KOMPJUTERË DORE, TABLETA, AKSESORË BARKODI</a:t>
            </a:r>
            <a:endParaRPr dirty="0">
              <a:latin typeface="Barlow Semi Condensed"/>
              <a:ea typeface="Barlow Semi Condensed"/>
              <a:cs typeface="Barlow Semi Condensed"/>
              <a:sym typeface="Barlow Semi Condense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4496" y="484530"/>
            <a:ext cx="1982911" cy="1654138"/>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5062" y="1378381"/>
            <a:ext cx="4487238" cy="804600"/>
          </a:xfrm>
        </p:spPr>
        <p:txBody>
          <a:bodyPr/>
          <a:lstStyle/>
          <a:p>
            <a:r>
              <a:rPr lang="en-US" b="1" dirty="0" err="1" smtClean="0">
                <a:solidFill>
                  <a:srgbClr val="00B050"/>
                </a:solidFill>
                <a:effectLst>
                  <a:outerShdw blurRad="38100" dist="38100" dir="2700000" algn="tl">
                    <a:srgbClr val="000000">
                      <a:alpha val="43137"/>
                    </a:srgbClr>
                  </a:outerShdw>
                  <a:reflection blurRad="6350" stA="55000" endA="300" endPos="45500" dir="5400000" sy="-100000" algn="bl" rotWithShape="0"/>
                </a:effectLst>
                <a:latin typeface="Monotype Corsiva" panose="03010101010201010101" pitchFamily="66" charset="0"/>
              </a:rPr>
              <a:t>Materialet</a:t>
            </a:r>
            <a:r>
              <a:rPr lang="en-US" b="1" dirty="0" smtClean="0">
                <a:solidFill>
                  <a:srgbClr val="00B050"/>
                </a:solidFill>
                <a:effectLst>
                  <a:outerShdw blurRad="38100" dist="38100" dir="2700000" algn="tl">
                    <a:srgbClr val="000000">
                      <a:alpha val="43137"/>
                    </a:srgbClr>
                  </a:outerShdw>
                  <a:reflection blurRad="6350" stA="55000" endA="300" endPos="45500" dir="5400000" sy="-100000" algn="bl" rotWithShape="0"/>
                </a:effectLst>
                <a:latin typeface="Monotype Corsiva" panose="03010101010201010101" pitchFamily="66" charset="0"/>
              </a:rPr>
              <a:t> </a:t>
            </a:r>
            <a:r>
              <a:rPr lang="en-US" b="1" dirty="0" err="1" smtClean="0">
                <a:solidFill>
                  <a:srgbClr val="00B050"/>
                </a:solidFill>
                <a:effectLst>
                  <a:outerShdw blurRad="38100" dist="38100" dir="2700000" algn="tl">
                    <a:srgbClr val="000000">
                      <a:alpha val="43137"/>
                    </a:srgbClr>
                  </a:outerShdw>
                  <a:reflection blurRad="6350" stA="55000" endA="300" endPos="45500" dir="5400000" sy="-100000" algn="bl" rotWithShape="0"/>
                </a:effectLst>
                <a:latin typeface="Monotype Corsiva" panose="03010101010201010101" pitchFamily="66" charset="0"/>
              </a:rPr>
              <a:t>Hargjuese</a:t>
            </a:r>
            <a:r>
              <a:rPr lang="en-US" b="1" dirty="0" smtClean="0">
                <a:solidFill>
                  <a:srgbClr val="00B050"/>
                </a:solidFill>
                <a:effectLst>
                  <a:outerShdw blurRad="38100" dist="38100" dir="2700000" algn="tl">
                    <a:srgbClr val="000000">
                      <a:alpha val="43137"/>
                    </a:srgbClr>
                  </a:outerShdw>
                  <a:reflection blurRad="6350" stA="55000" endA="300" endPos="45500" dir="5400000" sy="-100000" algn="bl" rotWithShape="0"/>
                </a:effectLst>
                <a:latin typeface="Monotype Corsiva" panose="03010101010201010101" pitchFamily="66" charset="0"/>
              </a:rPr>
              <a:t>:</a:t>
            </a:r>
            <a:endParaRPr lang="en-US" b="1" dirty="0">
              <a:solidFill>
                <a:srgbClr val="00B050"/>
              </a:solidFill>
              <a:effectLst>
                <a:outerShdw blurRad="38100" dist="38100" dir="2700000" algn="tl">
                  <a:srgbClr val="000000">
                    <a:alpha val="43137"/>
                  </a:srgbClr>
                </a:outerShdw>
                <a:reflection blurRad="6350" stA="55000" endA="300" endPos="45500" dir="5400000" sy="-100000" algn="bl" rotWithShape="0"/>
              </a:effectLst>
              <a:latin typeface="Monotype Corsiva" panose="03010101010201010101" pitchFamily="66" charset="0"/>
            </a:endParaRPr>
          </a:p>
        </p:txBody>
      </p:sp>
      <p:sp>
        <p:nvSpPr>
          <p:cNvPr id="5" name="Subtitle 3"/>
          <p:cNvSpPr>
            <a:spLocks noGrp="1"/>
          </p:cNvSpPr>
          <p:nvPr>
            <p:ph type="subTitle" idx="1"/>
          </p:nvPr>
        </p:nvSpPr>
        <p:spPr>
          <a:xfrm>
            <a:off x="2356774" y="2454701"/>
            <a:ext cx="4454991" cy="685800"/>
          </a:xfrm>
        </p:spPr>
        <p:txBody>
          <a:bodyPr/>
          <a:lstStyle/>
          <a:p>
            <a:r>
              <a:rPr lang="en-US" dirty="0"/>
              <a:t>TERMIKE DIREKTE, ETIKETA SATEN, POLIESTËR, LETËR FATURASH, VELERON | ETIKETA E ASETEVE, E SHKATËRRUESHME, E PAVLEFSHME GARANCIE, YUPO SINTETIKE, SHIRITA</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5751" y="410323"/>
            <a:ext cx="1954123" cy="1597998"/>
          </a:xfrm>
          <a:prstGeom prst="rect">
            <a:avLst/>
          </a:prstGeom>
          <a:effectLst>
            <a:outerShdw blurRad="50800" dist="38100" dir="5400000" algn="t" rotWithShape="0">
              <a:prstClr val="black">
                <a:alpha val="40000"/>
              </a:prstClr>
            </a:outerShdw>
          </a:effectLst>
        </p:spPr>
      </p:pic>
      <p:sp>
        <p:nvSpPr>
          <p:cNvPr id="7" name="Google Shape;2155;p38"/>
          <p:cNvSpPr txBox="1">
            <a:spLocks noGrp="1"/>
          </p:cNvSpPr>
          <p:nvPr>
            <p:ph type="title"/>
          </p:nvPr>
        </p:nvSpPr>
        <p:spPr>
          <a:xfrm>
            <a:off x="382713" y="659190"/>
            <a:ext cx="5617396" cy="804600"/>
          </a:xfrm>
          <a:prstGeom prst="rect">
            <a:avLst/>
          </a:prstGeom>
        </p:spPr>
        <p:txBody>
          <a:bodyPr spcFirstLastPara="1" wrap="square" lIns="91425" tIns="91425" rIns="91425" bIns="91425" anchor="ctr" anchorCtr="0">
            <a:noAutofit/>
          </a:bodyPr>
          <a:lstStyle/>
          <a:p>
            <a:pPr lvl="0"/>
            <a:r>
              <a:rPr lang="en-US" sz="2800" b="1" dirty="0">
                <a:effectLst>
                  <a:outerShdw blurRad="38100" dist="38100" dir="2700000" algn="tl">
                    <a:srgbClr val="000000">
                      <a:alpha val="43137"/>
                    </a:srgbClr>
                  </a:outerShdw>
                  <a:reflection blurRad="6350" stA="55000" endA="300" endPos="45500" dir="5400000" sy="-100000" algn="bl" rotWithShape="0"/>
                </a:effectLst>
              </a:rPr>
              <a:t>ÇFARË OFROJMË NE?</a:t>
            </a:r>
            <a:endParaRPr sz="2800" b="1" dirty="0">
              <a:effectLst>
                <a:outerShdw blurRad="38100" dist="38100" dir="2700000" algn="tl">
                  <a:srgbClr val="000000">
                    <a:alpha val="43137"/>
                  </a:srgbClr>
                </a:outerShdw>
                <a:reflection blurRad="6350" stA="55000" endA="300" endPos="45500" dir="5400000" sy="-100000" algn="bl" rotWithShape="0"/>
              </a:effectLst>
            </a:endParaRPr>
          </a:p>
        </p:txBody>
      </p:sp>
    </p:spTree>
    <p:extLst>
      <p:ext uri="{BB962C8B-B14F-4D97-AF65-F5344CB8AC3E}">
        <p14:creationId xmlns:p14="http://schemas.microsoft.com/office/powerpoint/2010/main" val="1531384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5756" y="1667664"/>
            <a:ext cx="3200400" cy="804600"/>
          </a:xfrm>
        </p:spPr>
        <p:txBody>
          <a:bodyPr/>
          <a:lstStyle/>
          <a:p>
            <a:r>
              <a:rPr lang="en-US" sz="4000" b="1" dirty="0" err="1" smtClean="0">
                <a:solidFill>
                  <a:srgbClr val="00B050"/>
                </a:solidFill>
                <a:effectLst>
                  <a:outerShdw blurRad="38100" dist="38100" dir="2700000" algn="tl">
                    <a:srgbClr val="000000">
                      <a:alpha val="43137"/>
                    </a:srgbClr>
                  </a:outerShdw>
                </a:effectLst>
                <a:latin typeface="Monotype Corsiva" panose="03010101010201010101" pitchFamily="66" charset="0"/>
              </a:rPr>
              <a:t>Shërbime</a:t>
            </a:r>
            <a:r>
              <a:rPr lang="en-US" sz="4000" b="1" dirty="0" smtClean="0">
                <a:solidFill>
                  <a:srgbClr val="00B050"/>
                </a:solidFill>
                <a:effectLst>
                  <a:outerShdw blurRad="38100" dist="38100" dir="2700000" algn="tl">
                    <a:srgbClr val="000000">
                      <a:alpha val="43137"/>
                    </a:srgbClr>
                  </a:outerShdw>
                </a:effectLst>
                <a:latin typeface="Monotype Corsiva" panose="03010101010201010101" pitchFamily="66" charset="0"/>
              </a:rPr>
              <a:t>:</a:t>
            </a:r>
            <a:endParaRPr lang="en-US" sz="4000" b="1" dirty="0">
              <a:solidFill>
                <a:srgbClr val="00B050"/>
              </a:solidFill>
              <a:effectLst>
                <a:outerShdw blurRad="38100" dist="38100" dir="2700000" algn="tl">
                  <a:srgbClr val="000000">
                    <a:alpha val="43137"/>
                  </a:srgbClr>
                </a:outerShdw>
              </a:effectLst>
              <a:latin typeface="Monotype Corsiva" panose="03010101010201010101" pitchFamily="66" charset="0"/>
            </a:endParaRPr>
          </a:p>
        </p:txBody>
      </p:sp>
      <p:sp>
        <p:nvSpPr>
          <p:cNvPr id="4" name="Subtitle 3"/>
          <p:cNvSpPr>
            <a:spLocks noGrp="1"/>
          </p:cNvSpPr>
          <p:nvPr>
            <p:ph type="subTitle" idx="1"/>
          </p:nvPr>
        </p:nvSpPr>
        <p:spPr>
          <a:xfrm>
            <a:off x="2552041" y="2660184"/>
            <a:ext cx="4187863" cy="685800"/>
          </a:xfrm>
        </p:spPr>
        <p:txBody>
          <a:bodyPr/>
          <a:lstStyle/>
          <a:p>
            <a:r>
              <a:rPr lang="en-US" dirty="0"/>
              <a:t>PRINTIMI DHE PRODHIMI I ETIKETAVE TË BARKODIT, SHËRBIMET E MBËSHTETJES TEKNIKE, SHËRBIMET E REGJISTRIMIT TË NGJARJEVE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0054" y="359596"/>
            <a:ext cx="2075603" cy="1710368"/>
          </a:xfrm>
          <a:prstGeom prst="rect">
            <a:avLst/>
          </a:prstGeom>
          <a:effectLst>
            <a:outerShdw blurRad="50800" dist="38100" dir="5400000" algn="t" rotWithShape="0">
              <a:prstClr val="black">
                <a:alpha val="40000"/>
              </a:prstClr>
            </a:outerShdw>
          </a:effectLst>
        </p:spPr>
      </p:pic>
      <p:sp>
        <p:nvSpPr>
          <p:cNvPr id="6" name="Google Shape;2155;p38"/>
          <p:cNvSpPr txBox="1">
            <a:spLocks noGrp="1"/>
          </p:cNvSpPr>
          <p:nvPr>
            <p:ph type="title"/>
          </p:nvPr>
        </p:nvSpPr>
        <p:spPr>
          <a:xfrm>
            <a:off x="382713" y="659190"/>
            <a:ext cx="5617396" cy="804600"/>
          </a:xfrm>
          <a:prstGeom prst="rect">
            <a:avLst/>
          </a:prstGeom>
        </p:spPr>
        <p:txBody>
          <a:bodyPr spcFirstLastPara="1" wrap="square" lIns="91425" tIns="91425" rIns="91425" bIns="91425" anchor="ctr" anchorCtr="0">
            <a:noAutofit/>
          </a:bodyPr>
          <a:lstStyle/>
          <a:p>
            <a:pPr lvl="0"/>
            <a:r>
              <a:rPr lang="en-US" sz="2800" b="1" dirty="0">
                <a:effectLst>
                  <a:outerShdw blurRad="38100" dist="38100" dir="2700000" algn="tl">
                    <a:srgbClr val="000000">
                      <a:alpha val="43137"/>
                    </a:srgbClr>
                  </a:outerShdw>
                  <a:reflection blurRad="6350" stA="55000" endA="300" endPos="45500" dir="5400000" sy="-100000" algn="bl" rotWithShape="0"/>
                </a:effectLst>
              </a:rPr>
              <a:t>ÇFARË OFROJMË NE?</a:t>
            </a:r>
            <a:endParaRPr sz="2800" b="1" dirty="0">
              <a:effectLst>
                <a:outerShdw blurRad="38100" dist="38100" dir="2700000" algn="tl">
                  <a:srgbClr val="000000">
                    <a:alpha val="43137"/>
                  </a:srgbClr>
                </a:outerShdw>
                <a:reflection blurRad="6350" stA="55000" endA="300" endPos="45500" dir="5400000" sy="-100000" algn="bl" rotWithShape="0"/>
              </a:effectLst>
            </a:endParaRPr>
          </a:p>
        </p:txBody>
      </p:sp>
    </p:spTree>
    <p:extLst>
      <p:ext uri="{BB962C8B-B14F-4D97-AF65-F5344CB8AC3E}">
        <p14:creationId xmlns:p14="http://schemas.microsoft.com/office/powerpoint/2010/main" val="2037521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5578867" y="2200797"/>
            <a:ext cx="3462585" cy="2613401"/>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7"/>
          <p:cNvGrpSpPr/>
          <p:nvPr/>
        </p:nvGrpSpPr>
        <p:grpSpPr>
          <a:xfrm>
            <a:off x="731647" y="573573"/>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731647" y="1650460"/>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731647" y="2728277"/>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30" name="Google Shape;2130;p37"/>
          <p:cNvGrpSpPr/>
          <p:nvPr/>
        </p:nvGrpSpPr>
        <p:grpSpPr>
          <a:xfrm>
            <a:off x="731647" y="3806675"/>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69" name="TextBox 268"/>
          <p:cNvSpPr txBox="1"/>
          <p:nvPr/>
        </p:nvSpPr>
        <p:spPr>
          <a:xfrm>
            <a:off x="4497888" y="457829"/>
            <a:ext cx="3773790" cy="307777"/>
          </a:xfrm>
          <a:prstGeom prst="rect">
            <a:avLst/>
          </a:prstGeom>
          <a:noFill/>
        </p:spPr>
        <p:txBody>
          <a:bodyPr wrap="none" rtlCol="0">
            <a:spAutoFit/>
          </a:bodyPr>
          <a:lstStyle/>
          <a:p>
            <a:r>
              <a:rPr lang="en-US" b="1" dirty="0" err="1">
                <a:effectLst>
                  <a:outerShdw blurRad="38100" dist="38100" dir="2700000" algn="tl">
                    <a:srgbClr val="000000">
                      <a:alpha val="43137"/>
                    </a:srgbClr>
                  </a:outerShdw>
                  <a:reflection blurRad="6350" stA="55000" endA="300" endPos="45500" dir="5400000" sy="-100000" algn="bl" rotWithShape="0"/>
                </a:effectLst>
                <a:latin typeface="Algerian" panose="04020705040A02060702" pitchFamily="82" charset="0"/>
              </a:rPr>
              <a:t>SolvIT</a:t>
            </a:r>
            <a:r>
              <a:rPr lang="en-US" b="1" dirty="0">
                <a:effectLst>
                  <a:outerShdw blurRad="38100" dist="38100" dir="2700000" algn="tl">
                    <a:srgbClr val="000000">
                      <a:alpha val="43137"/>
                    </a:srgbClr>
                  </a:outerShdw>
                  <a:reflection blurRad="6350" stA="55000" endA="300" endPos="45500" dir="5400000" sy="-100000" algn="bl" rotWithShape="0"/>
                </a:effectLst>
                <a:latin typeface="Algerian" panose="04020705040A02060702" pitchFamily="82" charset="0"/>
              </a:rPr>
              <a:t> - IT Solutions for your business!</a:t>
            </a:r>
            <a:endParaRPr lang="en-US" b="1" dirty="0">
              <a:effectLst>
                <a:outerShdw blurRad="38100" dist="38100" dir="2700000" algn="tl">
                  <a:srgbClr val="000000">
                    <a:alpha val="43137"/>
                  </a:srgbClr>
                </a:outerShdw>
                <a:reflection blurRad="6350" stA="55000" endA="300" endPos="45500" dir="5400000" sy="-100000" algn="bl" rotWithShape="0"/>
              </a:effectLst>
              <a:latin typeface="Algerian" panose="04020705040A02060702" pitchFamily="82" charset="0"/>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1486" y="971408"/>
            <a:ext cx="3343275" cy="1295400"/>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0890" y="2080577"/>
            <a:ext cx="3038475" cy="1295400"/>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7680" y="3566273"/>
            <a:ext cx="3907837" cy="86840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8" name="Title 7"/>
          <p:cNvSpPr>
            <a:spLocks noGrp="1"/>
          </p:cNvSpPr>
          <p:nvPr>
            <p:ph type="title"/>
          </p:nvPr>
        </p:nvSpPr>
        <p:spPr>
          <a:xfrm>
            <a:off x="1575234" y="385948"/>
            <a:ext cx="5577900" cy="594300"/>
          </a:xfrm>
        </p:spPr>
        <p:txBody>
          <a:bodyPr/>
          <a:lstStyle/>
          <a:p>
            <a:r>
              <a:rPr lang="en-US" b="1" dirty="0" err="1" smtClean="0">
                <a:effectLst>
                  <a:outerShdw blurRad="38100" dist="38100" dir="2700000" algn="tl">
                    <a:srgbClr val="000000">
                      <a:alpha val="43137"/>
                    </a:srgbClr>
                  </a:outerShdw>
                </a:effectLst>
              </a:rPr>
              <a:t>Disa</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nga</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paisjet</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tona</a:t>
            </a:r>
            <a:r>
              <a:rPr lang="en-US" b="1" dirty="0" smtClean="0">
                <a:effectLst>
                  <a:outerShdw blurRad="38100" dist="38100" dir="2700000" algn="tl">
                    <a:srgbClr val="000000">
                      <a:alpha val="43137"/>
                    </a:srgbClr>
                  </a:outerShdw>
                </a:effectLst>
              </a:rPr>
              <a:t>:</a:t>
            </a:r>
            <a:endParaRPr lang="en-US" b="1" dirty="0">
              <a:effectLst>
                <a:outerShdw blurRad="38100" dist="38100" dir="2700000" algn="tl">
                  <a:srgbClr val="000000">
                    <a:alpha val="43137"/>
                  </a:srgbClr>
                </a:outerShdw>
              </a:effectLst>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482" y="1332067"/>
            <a:ext cx="2404694" cy="2528807"/>
          </a:xfrm>
          <a:prstGeom prst="rect">
            <a:avLst/>
          </a:prstGeom>
          <a:effectLst>
            <a:outerShdw blurRad="50800" dist="38100" dir="10800000" algn="r" rotWithShape="0">
              <a:prstClr val="black">
                <a:alpha val="40000"/>
              </a:prstClr>
            </a:outerShdw>
          </a:effec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6559" y="1178049"/>
            <a:ext cx="2781300" cy="3095625"/>
          </a:xfrm>
          <a:prstGeom prst="rect">
            <a:avLst/>
          </a:prstGeom>
          <a:effectLst>
            <a:outerShdw blurRad="63500" sx="102000" sy="102000" algn="ctr" rotWithShape="0">
              <a:prstClr val="black">
                <a:alpha val="40000"/>
              </a:prstClr>
            </a:outerShdw>
          </a:effectLst>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6242" y="1332067"/>
            <a:ext cx="2316342" cy="2606840"/>
          </a:xfrm>
          <a:prstGeom prst="rect">
            <a:avLst/>
          </a:prstGeom>
          <a:effectLst>
            <a:outerShdw blurRad="63500" sx="102000" sy="102000" algn="ctr" rotWithShape="0">
              <a:prstClr val="black">
                <a:alpha val="40000"/>
              </a:prstClr>
            </a:outerShdw>
          </a:effectLst>
        </p:spPr>
      </p:pic>
    </p:spTree>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262</Words>
  <Application>Microsoft Office PowerPoint</Application>
  <PresentationFormat>On-screen Show (16:9)</PresentationFormat>
  <Paragraphs>49</Paragraphs>
  <Slides>14</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Algerian</vt:lpstr>
      <vt:lpstr>Arial</vt:lpstr>
      <vt:lpstr>Barlow Semi Condensed</vt:lpstr>
      <vt:lpstr>Barlow Semi Condensed Medium</vt:lpstr>
      <vt:lpstr>Baskerville Old Face</vt:lpstr>
      <vt:lpstr>Blackadder ITC</vt:lpstr>
      <vt:lpstr>Fjalla One</vt:lpstr>
      <vt:lpstr>Harlow Solid Italic</vt:lpstr>
      <vt:lpstr>Monotype Corsiva</vt:lpstr>
      <vt:lpstr>Times New Roman</vt:lpstr>
      <vt:lpstr>Technology Consulting by Slidesgo</vt:lpstr>
      <vt:lpstr>SMART TECH</vt:lpstr>
      <vt:lpstr>Smart Tech</vt:lpstr>
      <vt:lpstr>SolvIT</vt:lpstr>
      <vt:lpstr>SolvIt</vt:lpstr>
      <vt:lpstr>ÇFARË OFROJMË NE?</vt:lpstr>
      <vt:lpstr>Materialet Hargjuese:</vt:lpstr>
      <vt:lpstr>Shërbime:</vt:lpstr>
      <vt:lpstr>PowerPoint Presentation</vt:lpstr>
      <vt:lpstr>Disa nga paisjet tona:</vt:lpstr>
      <vt:lpstr>PowerPoint Presentation</vt:lpstr>
      <vt:lpstr>PowerPoint Presentation</vt:lpstr>
      <vt:lpstr>Anëtarët e grupit SmartTech</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TECH</dc:title>
  <dc:creator>Admin</dc:creator>
  <cp:lastModifiedBy>Olta Grajqevci</cp:lastModifiedBy>
  <cp:revision>7</cp:revision>
  <dcterms:modified xsi:type="dcterms:W3CDTF">2021-12-27T20:29:52Z</dcterms:modified>
</cp:coreProperties>
</file>