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6" r:id="rId3"/>
    <p:sldId id="276" r:id="rId4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17" autoAdjust="0"/>
    <p:restoredTop sz="94648" autoAdjust="0"/>
  </p:normalViewPr>
  <p:slideViewPr>
    <p:cSldViewPr>
      <p:cViewPr>
        <p:scale>
          <a:sx n="70" d="100"/>
          <a:sy n="70" d="100"/>
        </p:scale>
        <p:origin x="-11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9200" y="4114800"/>
            <a:ext cx="34095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Journey Project</a:t>
            </a:r>
          </a:p>
          <a:p>
            <a:r>
              <a:rPr lang="en-US" sz="2800" i="1" dirty="0" smtClean="0">
                <a:solidFill>
                  <a:srgbClr val="0070C0"/>
                </a:solidFill>
              </a:rPr>
              <a:t>Florin Dascalu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02 May 2019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80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61026" y="232427"/>
            <a:ext cx="50799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Start a new trip - </a:t>
            </a:r>
            <a:r>
              <a:rPr lang="en-US" sz="2800" dirty="0">
                <a:solidFill>
                  <a:srgbClr val="0070C0"/>
                </a:solidFill>
              </a:rPr>
              <a:t>Validate journey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88252" y="1287588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Negative km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8199" y="1246611"/>
            <a:ext cx="1368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Empty field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18" y="1706472"/>
            <a:ext cx="2412901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31872"/>
            <a:ext cx="2412901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44572"/>
            <a:ext cx="2391309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791200" y="1238310"/>
            <a:ext cx="1469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Empty fields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729081"/>
            <a:ext cx="22860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419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61026" y="232427"/>
            <a:ext cx="50799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Start a new trip - </a:t>
            </a:r>
            <a:r>
              <a:rPr lang="en-US" sz="2800" dirty="0">
                <a:solidFill>
                  <a:srgbClr val="0070C0"/>
                </a:solidFill>
              </a:rPr>
              <a:t>Validate journey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15707" y="1248434"/>
            <a:ext cx="3299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Redirect to outgoing trip page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" y="1233839"/>
            <a:ext cx="2174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Journey completed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22" y="1712017"/>
            <a:ext cx="283845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435" y="1712017"/>
            <a:ext cx="287848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3276600" y="1304358"/>
            <a:ext cx="457200" cy="288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 rot="10800000">
            <a:off x="2204850" y="6213356"/>
            <a:ext cx="350335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2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61026" y="232427"/>
            <a:ext cx="32546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Manage vehicle page</a:t>
            </a:r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 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64327" y="1289763"/>
            <a:ext cx="5543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Create / Update / Activate / Delete  - &gt; LicensePlate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" y="1233839"/>
            <a:ext cx="2481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Click Dropdown menu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27" y="1752600"/>
            <a:ext cx="282575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ight Arrow 16"/>
          <p:cNvSpPr/>
          <p:nvPr/>
        </p:nvSpPr>
        <p:spPr>
          <a:xfrm>
            <a:off x="1066800" y="3010548"/>
            <a:ext cx="457200" cy="288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37" y="1765300"/>
            <a:ext cx="288925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039" y="1656378"/>
            <a:ext cx="2838450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5717652" y="5562600"/>
            <a:ext cx="457200" cy="288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10800000">
            <a:off x="8686800" y="2722286"/>
            <a:ext cx="457200" cy="288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6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61026" y="232427"/>
            <a:ext cx="1961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Report page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05200" y="1233839"/>
            <a:ext cx="5440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Chose between Basic reports or Customize reports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" y="1233839"/>
            <a:ext cx="2481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Click Dropdown menu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07048"/>
            <a:ext cx="282575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ight Arrow 16"/>
          <p:cNvSpPr/>
          <p:nvPr/>
        </p:nvSpPr>
        <p:spPr>
          <a:xfrm>
            <a:off x="1123820" y="3352800"/>
            <a:ext cx="457200" cy="288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449" y="1838798"/>
            <a:ext cx="283845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ight Arrow 22"/>
          <p:cNvSpPr/>
          <p:nvPr/>
        </p:nvSpPr>
        <p:spPr>
          <a:xfrm>
            <a:off x="3048000" y="1289763"/>
            <a:ext cx="457200" cy="288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1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4499" y="279732"/>
            <a:ext cx="89725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Basic reports – All journeys – Update / Delete / Search / Sort</a:t>
            </a:r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 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64327" y="1289763"/>
            <a:ext cx="5436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Get All Journeys page - &gt; scroll vertical / horizontal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" y="1233839"/>
            <a:ext cx="1942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Dropdown menu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1123820" y="3352800"/>
            <a:ext cx="457200" cy="288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26" y="1702843"/>
            <a:ext cx="283845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/>
          <p:cNvSpPr/>
          <p:nvPr/>
        </p:nvSpPr>
        <p:spPr>
          <a:xfrm rot="5400000">
            <a:off x="601331" y="2055616"/>
            <a:ext cx="457200" cy="288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02843"/>
            <a:ext cx="285115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89873"/>
            <a:ext cx="285115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2800984" y="1345687"/>
            <a:ext cx="457200" cy="288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99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95450"/>
            <a:ext cx="285115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61026" y="232427"/>
            <a:ext cx="553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Basic reports – All journeys – Update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37983" y="1248043"/>
            <a:ext cx="2822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Change and Save Journey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" y="1233839"/>
            <a:ext cx="1440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Edit journey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799289" y="4438650"/>
            <a:ext cx="533400" cy="401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1981200" y="1309606"/>
            <a:ext cx="457200" cy="288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584" y="1687361"/>
            <a:ext cx="283845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ight Arrow 14"/>
          <p:cNvSpPr/>
          <p:nvPr/>
        </p:nvSpPr>
        <p:spPr>
          <a:xfrm>
            <a:off x="2742847" y="4495365"/>
            <a:ext cx="533400" cy="401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346" y="1716527"/>
            <a:ext cx="2909253" cy="505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ight Arrow 18"/>
          <p:cNvSpPr/>
          <p:nvPr/>
        </p:nvSpPr>
        <p:spPr>
          <a:xfrm>
            <a:off x="5715000" y="4504094"/>
            <a:ext cx="533400" cy="401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5582373" y="1299213"/>
            <a:ext cx="457200" cy="288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05044" y="1253682"/>
            <a:ext cx="2963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Redirect to userConnected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31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61026" y="232427"/>
            <a:ext cx="4535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Customize reports - validation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1400" y="1213922"/>
            <a:ext cx="1375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Empty date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" y="1233839"/>
            <a:ext cx="1228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Empty car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528570" y="1262206"/>
            <a:ext cx="457200" cy="288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87" y="1681006"/>
            <a:ext cx="280035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650" y="1746250"/>
            <a:ext cx="2851150" cy="488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549" y="1721254"/>
            <a:ext cx="2728451" cy="5046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710861" y="1190696"/>
            <a:ext cx="1340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Select date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5692126" y="1287103"/>
            <a:ext cx="457200" cy="288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2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61026" y="232427"/>
            <a:ext cx="4535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Customize reports - validation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13009" y="1200853"/>
            <a:ext cx="426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Example - Remove interval: 51-200 km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" y="1233839"/>
            <a:ext cx="1469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Create chart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528570" y="1262206"/>
            <a:ext cx="457200" cy="288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644835"/>
            <a:ext cx="281305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ight Arrow 14"/>
          <p:cNvSpPr/>
          <p:nvPr/>
        </p:nvSpPr>
        <p:spPr>
          <a:xfrm>
            <a:off x="267321" y="4495800"/>
            <a:ext cx="533400" cy="401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353" y="1676655"/>
            <a:ext cx="282575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ight Arrow 17"/>
          <p:cNvSpPr/>
          <p:nvPr/>
        </p:nvSpPr>
        <p:spPr>
          <a:xfrm rot="16200000">
            <a:off x="5562600" y="5867400"/>
            <a:ext cx="533400" cy="401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61026" y="232427"/>
            <a:ext cx="4535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Customize reports - validation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13009" y="1200853"/>
            <a:ext cx="426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Example - Remove interval: 51-200 km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" y="1233839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Create pdf / Click Save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124200" y="1289763"/>
            <a:ext cx="457200" cy="288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" y="1623572"/>
            <a:ext cx="281305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ight Arrow 14"/>
          <p:cNvSpPr/>
          <p:nvPr/>
        </p:nvSpPr>
        <p:spPr>
          <a:xfrm rot="10800000">
            <a:off x="2039889" y="4509172"/>
            <a:ext cx="533400" cy="401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949" y="1752600"/>
            <a:ext cx="6248051" cy="4527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018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61026" y="232427"/>
            <a:ext cx="1638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Chat page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" y="1233839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Write message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484234" y="1296791"/>
            <a:ext cx="457200" cy="288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4567"/>
            <a:ext cx="285115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1710429"/>
            <a:ext cx="2800350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1658233"/>
            <a:ext cx="2889250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867400" y="1233839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Receive message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0400" y="1258378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Send message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149780" y="1289763"/>
            <a:ext cx="457200" cy="288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4251" y="486496"/>
            <a:ext cx="1631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Content: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" y="1066800"/>
            <a:ext cx="889133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Starting page: Login / New User / Recover Pass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User Connected Page </a:t>
            </a:r>
            <a:r>
              <a:rPr lang="en-US" sz="2000" dirty="0" smtClean="0">
                <a:solidFill>
                  <a:srgbClr val="0070C0"/>
                </a:solidFill>
              </a:rPr>
              <a:t>(outgoing trips)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New Journey Page </a:t>
            </a:r>
            <a:r>
              <a:rPr lang="en-US" sz="2000" dirty="0" smtClean="0">
                <a:solidFill>
                  <a:srgbClr val="0070C0"/>
                </a:solidFill>
              </a:rPr>
              <a:t>(validation fields, geolocation)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Manage Vehicle Page </a:t>
            </a:r>
            <a:r>
              <a:rPr lang="en-US" sz="2000" dirty="0" smtClean="0">
                <a:solidFill>
                  <a:srgbClr val="0070C0"/>
                </a:solidFill>
              </a:rPr>
              <a:t>(Create, Update</a:t>
            </a:r>
            <a:r>
              <a:rPr lang="en-US" sz="2000" dirty="0" smtClean="0">
                <a:solidFill>
                  <a:srgbClr val="0070C0"/>
                </a:solidFill>
              </a:rPr>
              <a:t>, Delete, Activate, Search, Sort)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Report page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Basic </a:t>
            </a:r>
            <a:r>
              <a:rPr lang="en-US" sz="2000" dirty="0" smtClean="0">
                <a:solidFill>
                  <a:srgbClr val="0070C0"/>
                </a:solidFill>
              </a:rPr>
              <a:t>reports: Get All Journeys (Update, Delete, Sort, Search)</a:t>
            </a:r>
            <a:endParaRPr lang="en-US" sz="2000" dirty="0">
              <a:solidFill>
                <a:srgbClr val="0070C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Customize </a:t>
            </a:r>
            <a:r>
              <a:rPr lang="en-US" sz="2000" dirty="0" smtClean="0">
                <a:solidFill>
                  <a:srgbClr val="0070C0"/>
                </a:solidFill>
              </a:rPr>
              <a:t>reports (Vehicle &amp; Trip Period):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Chart (customize chart using km interval)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Pdf report</a:t>
            </a:r>
            <a:endParaRPr lang="en-US" sz="20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Chat page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Built on: .</a:t>
            </a:r>
            <a:r>
              <a:rPr lang="en-US" sz="2000" dirty="0">
                <a:solidFill>
                  <a:srgbClr val="FF0000"/>
                </a:solidFill>
              </a:rPr>
              <a:t>NET Platform (MVC /Web API), Entity Framework for SQL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Used:  </a:t>
            </a:r>
            <a:r>
              <a:rPr lang="en-US" sz="2000" dirty="0">
                <a:solidFill>
                  <a:srgbClr val="FF0000"/>
                </a:solidFill>
              </a:rPr>
              <a:t>Single Page Application,  Twitter Bootstrap, Mobile Responsive, ASP.NET Identity, Geolocation, Log4Net, iTextSharp, </a:t>
            </a:r>
            <a:r>
              <a:rPr lang="en-US" sz="2000" dirty="0" smtClean="0">
                <a:solidFill>
                  <a:srgbClr val="FF0000"/>
                </a:solidFill>
              </a:rPr>
              <a:t>Browser </a:t>
            </a:r>
            <a:r>
              <a:rPr lang="en-US" sz="2000" dirty="0">
                <a:solidFill>
                  <a:srgbClr val="FF0000"/>
                </a:solidFill>
              </a:rPr>
              <a:t>support: </a:t>
            </a:r>
            <a:r>
              <a:rPr lang="en-US" sz="2000" dirty="0" smtClean="0">
                <a:solidFill>
                  <a:srgbClr val="FF0000"/>
                </a:solidFill>
              </a:rPr>
              <a:t>Google </a:t>
            </a:r>
            <a:r>
              <a:rPr lang="en-US" sz="2000" dirty="0" smtClean="0">
                <a:solidFill>
                  <a:srgbClr val="FF0000"/>
                </a:solidFill>
              </a:rPr>
              <a:t>Chrome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94251" y="5105400"/>
            <a:ext cx="85211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94250" y="4572000"/>
            <a:ext cx="8521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17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61026" y="232427"/>
            <a:ext cx="1638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Chat page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69" y="806450"/>
            <a:ext cx="4098925" cy="544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637" y="838200"/>
            <a:ext cx="3971925" cy="537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ight Arrow 15"/>
          <p:cNvSpPr/>
          <p:nvPr/>
        </p:nvSpPr>
        <p:spPr>
          <a:xfrm rot="10800000">
            <a:off x="7162800" y="3657600"/>
            <a:ext cx="1447800" cy="288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7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85800" y="424190"/>
            <a:ext cx="3289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Return to Login page 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03426"/>
            <a:ext cx="4790789" cy="563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9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62200" y="2438400"/>
            <a:ext cx="4567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70C0"/>
                </a:solidFill>
              </a:rPr>
              <a:t>Thank you !</a:t>
            </a:r>
            <a:endParaRPr lang="en-US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54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19" y="2247900"/>
            <a:ext cx="241935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39794"/>
            <a:ext cx="2343150" cy="414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066" y="2239794"/>
            <a:ext cx="2389134" cy="414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819400" y="4313732"/>
            <a:ext cx="457200" cy="288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5867400" y="4359787"/>
            <a:ext cx="457200" cy="288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241" y="457200"/>
            <a:ext cx="457465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Starting page: Login – connect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Login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New </a:t>
            </a:r>
            <a:r>
              <a:rPr lang="en-US" dirty="0">
                <a:solidFill>
                  <a:srgbClr val="0070C0"/>
                </a:solidFill>
              </a:rPr>
              <a:t>User </a:t>
            </a:r>
            <a:endParaRPr lang="en-US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Recover Pass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97482" y="1706394"/>
            <a:ext cx="1870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Connected page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57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0424" y="228600"/>
            <a:ext cx="3603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Login page – validation 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4676"/>
            <a:ext cx="2286000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35493"/>
            <a:ext cx="2177375" cy="4465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50083"/>
            <a:ext cx="2219378" cy="440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81200"/>
            <a:ext cx="2209800" cy="4358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28600" y="1434767"/>
            <a:ext cx="1486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  <a:r>
              <a:rPr lang="en-US" sz="2000" dirty="0" smtClean="0">
                <a:solidFill>
                  <a:srgbClr val="0070C0"/>
                </a:solidFill>
              </a:rPr>
              <a:t>mpty email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43200" y="1434767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i</a:t>
            </a:r>
            <a:r>
              <a:rPr lang="en-US" sz="2000" dirty="0" smtClean="0">
                <a:solidFill>
                  <a:srgbClr val="0070C0"/>
                </a:solidFill>
              </a:rPr>
              <a:t>nvalid email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00600" y="1441252"/>
            <a:ext cx="1371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empty pass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39000" y="1447737"/>
            <a:ext cx="1279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connected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65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2784543" y="4748557"/>
            <a:ext cx="457200" cy="288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5870460" y="4828659"/>
            <a:ext cx="457200" cy="288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04800"/>
            <a:ext cx="7187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Create a New user / </a:t>
            </a:r>
            <a:r>
              <a:rPr lang="en-US" sz="2400" dirty="0" smtClean="0">
                <a:solidFill>
                  <a:srgbClr val="0070C0"/>
                </a:solidFill>
              </a:rPr>
              <a:t>require validation for each fields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241935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870" y="1985103"/>
            <a:ext cx="2450194" cy="414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801" y="2016656"/>
            <a:ext cx="2206625" cy="419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066800" y="1434767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login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53142" y="1438585"/>
            <a:ext cx="2093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Create a New user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62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2206625" cy="419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05000"/>
            <a:ext cx="2196304" cy="419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976" y="1892844"/>
            <a:ext cx="2338824" cy="4431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61026" y="232427"/>
            <a:ext cx="4281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New user – validation fields 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892844"/>
            <a:ext cx="2133600" cy="458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ight Arrow 14"/>
          <p:cNvSpPr/>
          <p:nvPr/>
        </p:nvSpPr>
        <p:spPr>
          <a:xfrm>
            <a:off x="6708164" y="3900065"/>
            <a:ext cx="457200" cy="288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" y="1434767"/>
            <a:ext cx="1502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  <a:r>
              <a:rPr lang="en-US" sz="2000" dirty="0" smtClean="0">
                <a:solidFill>
                  <a:srgbClr val="0070C0"/>
                </a:solidFill>
              </a:rPr>
              <a:t>mpty name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43200" y="1434767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i</a:t>
            </a:r>
            <a:r>
              <a:rPr lang="en-US" sz="2000" dirty="0" smtClean="0">
                <a:solidFill>
                  <a:srgbClr val="0070C0"/>
                </a:solidFill>
              </a:rPr>
              <a:t>nvalid email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00600" y="1441252"/>
            <a:ext cx="1371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empty pass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6600" y="1428690"/>
            <a:ext cx="1894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Redirect to login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93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61026" y="232427"/>
            <a:ext cx="4549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Recover email (only template)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29000" y="1477058"/>
            <a:ext cx="1603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recover email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1952423"/>
            <a:ext cx="241935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066800" y="1434767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login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05000"/>
            <a:ext cx="25844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ight Arrow 19"/>
          <p:cNvSpPr/>
          <p:nvPr/>
        </p:nvSpPr>
        <p:spPr>
          <a:xfrm>
            <a:off x="5525312" y="4489558"/>
            <a:ext cx="457200" cy="288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" y="1952423"/>
            <a:ext cx="2528935" cy="4448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ight Arrow 25"/>
          <p:cNvSpPr/>
          <p:nvPr/>
        </p:nvSpPr>
        <p:spPr>
          <a:xfrm rot="16200000">
            <a:off x="824159" y="5885798"/>
            <a:ext cx="485282" cy="288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2307376" y="1576658"/>
            <a:ext cx="457200" cy="288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16200000">
            <a:off x="3872159" y="5758155"/>
            <a:ext cx="485282" cy="288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8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61026" y="232427"/>
            <a:ext cx="514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User connected – Start a new trip 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6880"/>
            <a:ext cx="2209800" cy="4477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5826" y="1423418"/>
            <a:ext cx="1279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connected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976" y="1956880"/>
            <a:ext cx="2417024" cy="4477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ight Arrow 14"/>
          <p:cNvSpPr/>
          <p:nvPr/>
        </p:nvSpPr>
        <p:spPr>
          <a:xfrm>
            <a:off x="2013626" y="1479342"/>
            <a:ext cx="457200" cy="288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21534" y="1423418"/>
            <a:ext cx="108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New trip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956880"/>
            <a:ext cx="2209800" cy="447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1964418"/>
            <a:ext cx="2362199" cy="447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ight Arrow 17"/>
          <p:cNvSpPr/>
          <p:nvPr/>
        </p:nvSpPr>
        <p:spPr>
          <a:xfrm>
            <a:off x="4267200" y="1479342"/>
            <a:ext cx="457200" cy="288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47763" y="1376636"/>
            <a:ext cx="1868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Fields validation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33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61026" y="232427"/>
            <a:ext cx="5121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User connected – Start a new trip 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826" y="838200"/>
            <a:ext cx="7848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Geolocation implemented &amp;  restrict new Journey for the same Vehicle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247089" y="1333264"/>
            <a:ext cx="457200" cy="288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01950" y="1277340"/>
            <a:ext cx="1628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Outgoing trip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667655" y="1344224"/>
            <a:ext cx="457200" cy="288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62553" y="1262148"/>
            <a:ext cx="263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Outgoing trip reopened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84350"/>
            <a:ext cx="2825750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776746"/>
            <a:ext cx="2838450" cy="4700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65826" y="1279287"/>
            <a:ext cx="139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Save partial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1752600"/>
            <a:ext cx="280035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own Arrow 1"/>
          <p:cNvSpPr/>
          <p:nvPr/>
        </p:nvSpPr>
        <p:spPr>
          <a:xfrm rot="10800000">
            <a:off x="858453" y="6210300"/>
            <a:ext cx="350335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 rot="10800000">
            <a:off x="3987257" y="4572000"/>
            <a:ext cx="350335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 rot="10800000">
            <a:off x="7239000" y="6221604"/>
            <a:ext cx="350335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868153" y="6377729"/>
            <a:ext cx="998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inactive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6268233" y="6237225"/>
            <a:ext cx="98967" cy="1999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386</Words>
  <Application>Microsoft Office PowerPoint</Application>
  <PresentationFormat>On-screen Show (4:3)</PresentationFormat>
  <Paragraphs>90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Mihaela</dc:creator>
  <cp:lastModifiedBy>Windows User</cp:lastModifiedBy>
  <cp:revision>33</cp:revision>
  <dcterms:created xsi:type="dcterms:W3CDTF">2006-08-16T00:00:00Z</dcterms:created>
  <dcterms:modified xsi:type="dcterms:W3CDTF">2019-05-02T08:01:22Z</dcterms:modified>
</cp:coreProperties>
</file>